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79CF4-759A-4B42-96E8-4F93753EC4D9}" v="26" dt="2023-11-08T23:28:15.6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7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Taylor-Craig" userId="bcaada4e-0a88-438c-a979-341f7fd1ba9c" providerId="ADAL" clId="{F2E79CF4-759A-4B42-96E8-4F93753EC4D9}"/>
    <pc:docChg chg="undo custSel modSld">
      <pc:chgData name="Joanne Taylor-Craig" userId="bcaada4e-0a88-438c-a979-341f7fd1ba9c" providerId="ADAL" clId="{F2E79CF4-759A-4B42-96E8-4F93753EC4D9}" dt="2023-11-08T23:28:57.605" v="270" actId="14734"/>
      <pc:docMkLst>
        <pc:docMk/>
      </pc:docMkLst>
      <pc:sldChg chg="addSp delSp mod">
        <pc:chgData name="Joanne Taylor-Craig" userId="bcaada4e-0a88-438c-a979-341f7fd1ba9c" providerId="ADAL" clId="{F2E79CF4-759A-4B42-96E8-4F93753EC4D9}" dt="2023-11-08T23:11:58.290" v="21" actId="478"/>
        <pc:sldMkLst>
          <pc:docMk/>
          <pc:sldMk cId="0" sldId="256"/>
        </pc:sldMkLst>
        <pc:spChg chg="add del">
          <ac:chgData name="Joanne Taylor-Craig" userId="bcaada4e-0a88-438c-a979-341f7fd1ba9c" providerId="ADAL" clId="{F2E79CF4-759A-4B42-96E8-4F93753EC4D9}" dt="2023-11-08T23:11:58.290" v="21" actId="478"/>
          <ac:spMkLst>
            <pc:docMk/>
            <pc:sldMk cId="0" sldId="256"/>
            <ac:spMk id="9" creationId="{00000000-0000-0000-0000-000000000000}"/>
          </ac:spMkLst>
        </pc:spChg>
      </pc:sldChg>
      <pc:sldChg chg="modSp mod">
        <pc:chgData name="Joanne Taylor-Craig" userId="bcaada4e-0a88-438c-a979-341f7fd1ba9c" providerId="ADAL" clId="{F2E79CF4-759A-4B42-96E8-4F93753EC4D9}" dt="2023-11-08T23:13:39.983" v="46" actId="20577"/>
        <pc:sldMkLst>
          <pc:docMk/>
          <pc:sldMk cId="0" sldId="257"/>
        </pc:sldMkLst>
        <pc:graphicFrameChg chg="mod modGraphic">
          <ac:chgData name="Joanne Taylor-Craig" userId="bcaada4e-0a88-438c-a979-341f7fd1ba9c" providerId="ADAL" clId="{F2E79CF4-759A-4B42-96E8-4F93753EC4D9}" dt="2023-11-08T23:13:39.983" v="46" actId="20577"/>
          <ac:graphicFrameMkLst>
            <pc:docMk/>
            <pc:sldMk cId="0" sldId="257"/>
            <ac:graphicFrameMk id="3" creationId="{00000000-0000-0000-0000-000000000000}"/>
          </ac:graphicFrameMkLst>
        </pc:graphicFrameChg>
      </pc:sldChg>
      <pc:sldChg chg="modSp mod">
        <pc:chgData name="Joanne Taylor-Craig" userId="bcaada4e-0a88-438c-a979-341f7fd1ba9c" providerId="ADAL" clId="{F2E79CF4-759A-4B42-96E8-4F93753EC4D9}" dt="2023-11-08T23:19:07.821" v="110"/>
        <pc:sldMkLst>
          <pc:docMk/>
          <pc:sldMk cId="0" sldId="258"/>
        </pc:sldMkLst>
        <pc:graphicFrameChg chg="mod modGraphic">
          <ac:chgData name="Joanne Taylor-Craig" userId="bcaada4e-0a88-438c-a979-341f7fd1ba9c" providerId="ADAL" clId="{F2E79CF4-759A-4B42-96E8-4F93753EC4D9}" dt="2023-11-08T23:19:07.821" v="110"/>
          <ac:graphicFrameMkLst>
            <pc:docMk/>
            <pc:sldMk cId="0" sldId="258"/>
            <ac:graphicFrameMk id="3" creationId="{00000000-0000-0000-0000-000000000000}"/>
          </ac:graphicFrameMkLst>
        </pc:graphicFrameChg>
      </pc:sldChg>
      <pc:sldChg chg="modSp mod">
        <pc:chgData name="Joanne Taylor-Craig" userId="bcaada4e-0a88-438c-a979-341f7fd1ba9c" providerId="ADAL" clId="{F2E79CF4-759A-4B42-96E8-4F93753EC4D9}" dt="2023-11-08T23:17:27.533" v="89" actId="404"/>
        <pc:sldMkLst>
          <pc:docMk/>
          <pc:sldMk cId="0" sldId="259"/>
        </pc:sldMkLst>
        <pc:graphicFrameChg chg="mod modGraphic">
          <ac:chgData name="Joanne Taylor-Craig" userId="bcaada4e-0a88-438c-a979-341f7fd1ba9c" providerId="ADAL" clId="{F2E79CF4-759A-4B42-96E8-4F93753EC4D9}" dt="2023-11-08T23:17:27.533" v="89" actId="404"/>
          <ac:graphicFrameMkLst>
            <pc:docMk/>
            <pc:sldMk cId="0" sldId="259"/>
            <ac:graphicFrameMk id="3" creationId="{00000000-0000-0000-0000-000000000000}"/>
          </ac:graphicFrameMkLst>
        </pc:graphicFrameChg>
      </pc:sldChg>
      <pc:sldChg chg="modSp mod">
        <pc:chgData name="Joanne Taylor-Craig" userId="bcaada4e-0a88-438c-a979-341f7fd1ba9c" providerId="ADAL" clId="{F2E79CF4-759A-4B42-96E8-4F93753EC4D9}" dt="2023-11-08T23:19:17.094" v="112" actId="20577"/>
        <pc:sldMkLst>
          <pc:docMk/>
          <pc:sldMk cId="0" sldId="260"/>
        </pc:sldMkLst>
        <pc:graphicFrameChg chg="mod modGraphic">
          <ac:chgData name="Joanne Taylor-Craig" userId="bcaada4e-0a88-438c-a979-341f7fd1ba9c" providerId="ADAL" clId="{F2E79CF4-759A-4B42-96E8-4F93753EC4D9}" dt="2023-11-08T23:19:17.094" v="112" actId="20577"/>
          <ac:graphicFrameMkLst>
            <pc:docMk/>
            <pc:sldMk cId="0" sldId="260"/>
            <ac:graphicFrameMk id="3" creationId="{00000000-0000-0000-0000-000000000000}"/>
          </ac:graphicFrameMkLst>
        </pc:graphicFrameChg>
      </pc:sldChg>
      <pc:sldChg chg="modSp mod">
        <pc:chgData name="Joanne Taylor-Craig" userId="bcaada4e-0a88-438c-a979-341f7fd1ba9c" providerId="ADAL" clId="{F2E79CF4-759A-4B42-96E8-4F93753EC4D9}" dt="2023-11-08T23:28:00.405" v="259" actId="20577"/>
        <pc:sldMkLst>
          <pc:docMk/>
          <pc:sldMk cId="0" sldId="261"/>
        </pc:sldMkLst>
        <pc:graphicFrameChg chg="mod modGraphic">
          <ac:chgData name="Joanne Taylor-Craig" userId="bcaada4e-0a88-438c-a979-341f7fd1ba9c" providerId="ADAL" clId="{F2E79CF4-759A-4B42-96E8-4F93753EC4D9}" dt="2023-11-08T23:28:00.405" v="259" actId="20577"/>
          <ac:graphicFrameMkLst>
            <pc:docMk/>
            <pc:sldMk cId="0" sldId="261"/>
            <ac:graphicFrameMk id="3" creationId="{00000000-0000-0000-0000-000000000000}"/>
          </ac:graphicFrameMkLst>
        </pc:graphicFrameChg>
      </pc:sldChg>
      <pc:sldChg chg="modSp mod">
        <pc:chgData name="Joanne Taylor-Craig" userId="bcaada4e-0a88-438c-a979-341f7fd1ba9c" providerId="ADAL" clId="{F2E79CF4-759A-4B42-96E8-4F93753EC4D9}" dt="2023-11-08T23:27:56.702" v="256" actId="20577"/>
        <pc:sldMkLst>
          <pc:docMk/>
          <pc:sldMk cId="0" sldId="262"/>
        </pc:sldMkLst>
        <pc:graphicFrameChg chg="mod modGraphic">
          <ac:chgData name="Joanne Taylor-Craig" userId="bcaada4e-0a88-438c-a979-341f7fd1ba9c" providerId="ADAL" clId="{F2E79CF4-759A-4B42-96E8-4F93753EC4D9}" dt="2023-11-08T23:27:56.702" v="256" actId="20577"/>
          <ac:graphicFrameMkLst>
            <pc:docMk/>
            <pc:sldMk cId="0" sldId="262"/>
            <ac:graphicFrameMk id="3" creationId="{00000000-0000-0000-0000-000000000000}"/>
          </ac:graphicFrameMkLst>
        </pc:graphicFrameChg>
      </pc:sldChg>
      <pc:sldChg chg="modSp mod">
        <pc:chgData name="Joanne Taylor-Craig" userId="bcaada4e-0a88-438c-a979-341f7fd1ba9c" providerId="ADAL" clId="{F2E79CF4-759A-4B42-96E8-4F93753EC4D9}" dt="2023-11-08T23:28:57.605" v="270" actId="14734"/>
        <pc:sldMkLst>
          <pc:docMk/>
          <pc:sldMk cId="0" sldId="263"/>
        </pc:sldMkLst>
        <pc:graphicFrameChg chg="mod modGraphic">
          <ac:chgData name="Joanne Taylor-Craig" userId="bcaada4e-0a88-438c-a979-341f7fd1ba9c" providerId="ADAL" clId="{F2E79CF4-759A-4B42-96E8-4F93753EC4D9}" dt="2023-11-08T23:28:57.605" v="270" actId="14734"/>
          <ac:graphicFrameMkLst>
            <pc:docMk/>
            <pc:sldMk cId="0" sldId="263"/>
            <ac:graphicFrameMk id="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3300" b="1" i="0">
                <a:solidFill>
                  <a:srgbClr val="007548"/>
                </a:solidFill>
                <a:latin typeface="Calibri"/>
                <a:cs typeface="Calibri"/>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00754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007548"/>
                </a:solidFill>
                <a:latin typeface="Calibri"/>
                <a:cs typeface="Calibri"/>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rgbClr val="00754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4160825" y="9516778"/>
            <a:ext cx="5943274" cy="1791777"/>
          </a:xfrm>
          <a:prstGeom prst="rect">
            <a:avLst/>
          </a:prstGeom>
        </p:spPr>
      </p:pic>
      <p:sp>
        <p:nvSpPr>
          <p:cNvPr id="2" name="Holder 2"/>
          <p:cNvSpPr>
            <a:spLocks noGrp="1"/>
          </p:cNvSpPr>
          <p:nvPr>
            <p:ph type="title"/>
          </p:nvPr>
        </p:nvSpPr>
        <p:spPr>
          <a:xfrm>
            <a:off x="675071" y="483979"/>
            <a:ext cx="14253844" cy="529590"/>
          </a:xfrm>
          <a:prstGeom prst="rect">
            <a:avLst/>
          </a:prstGeom>
        </p:spPr>
        <p:txBody>
          <a:bodyPr wrap="square" lIns="0" tIns="0" rIns="0" bIns="0">
            <a:spAutoFit/>
          </a:bodyPr>
          <a:lstStyle>
            <a:lvl1pPr>
              <a:defRPr sz="3300" b="1" i="0">
                <a:solidFill>
                  <a:srgbClr val="007548"/>
                </a:solidFill>
                <a:latin typeface="Calibri"/>
                <a:cs typeface="Calibri"/>
              </a:defRPr>
            </a:lvl1pPr>
          </a:lstStyle>
          <a:p>
            <a:endParaRPr/>
          </a:p>
        </p:txBody>
      </p:sp>
      <p:sp>
        <p:nvSpPr>
          <p:cNvPr id="3" name="Holder 3"/>
          <p:cNvSpPr>
            <a:spLocks noGrp="1"/>
          </p:cNvSpPr>
          <p:nvPr>
            <p:ph type="body" idx="1"/>
          </p:nvPr>
        </p:nvSpPr>
        <p:spPr>
          <a:xfrm>
            <a:off x="644436" y="4000620"/>
            <a:ext cx="18180685" cy="56857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la.com.au/globalassets/mla-corporate/about-mla/documents/who-we-are--corporate-goverance/mla-consultation-summary-june-23_v0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6727334" cy="11308556"/>
          </a:xfrm>
          <a:prstGeom prst="rect">
            <a:avLst/>
          </a:prstGeom>
        </p:spPr>
      </p:pic>
      <p:grpSp>
        <p:nvGrpSpPr>
          <p:cNvPr id="3" name="object 3"/>
          <p:cNvGrpSpPr/>
          <p:nvPr/>
        </p:nvGrpSpPr>
        <p:grpSpPr>
          <a:xfrm>
            <a:off x="7539" y="0"/>
            <a:ext cx="20097115" cy="11308715"/>
            <a:chOff x="7539" y="0"/>
            <a:chExt cx="20097115" cy="11308715"/>
          </a:xfrm>
        </p:grpSpPr>
        <p:pic>
          <p:nvPicPr>
            <p:cNvPr id="4" name="object 4"/>
            <p:cNvPicPr/>
            <p:nvPr/>
          </p:nvPicPr>
          <p:blipFill>
            <a:blip r:embed="rId3" cstate="print"/>
            <a:stretch>
              <a:fillRect/>
            </a:stretch>
          </p:blipFill>
          <p:spPr>
            <a:xfrm>
              <a:off x="13316453" y="0"/>
              <a:ext cx="6787646" cy="8432486"/>
            </a:xfrm>
            <a:prstGeom prst="rect">
              <a:avLst/>
            </a:prstGeom>
          </p:spPr>
        </p:pic>
        <p:pic>
          <p:nvPicPr>
            <p:cNvPr id="5" name="object 5"/>
            <p:cNvPicPr/>
            <p:nvPr/>
          </p:nvPicPr>
          <p:blipFill>
            <a:blip r:embed="rId4" cstate="print"/>
            <a:stretch>
              <a:fillRect/>
            </a:stretch>
          </p:blipFill>
          <p:spPr>
            <a:xfrm>
              <a:off x="6669535" y="0"/>
              <a:ext cx="6724820" cy="11021015"/>
            </a:xfrm>
            <a:prstGeom prst="rect">
              <a:avLst/>
            </a:prstGeom>
          </p:spPr>
        </p:pic>
        <p:pic>
          <p:nvPicPr>
            <p:cNvPr id="6" name="object 6"/>
            <p:cNvPicPr/>
            <p:nvPr/>
          </p:nvPicPr>
          <p:blipFill>
            <a:blip r:embed="rId5" cstate="print"/>
            <a:stretch>
              <a:fillRect/>
            </a:stretch>
          </p:blipFill>
          <p:spPr>
            <a:xfrm>
              <a:off x="7539" y="0"/>
              <a:ext cx="20096560" cy="11308556"/>
            </a:xfrm>
            <a:prstGeom prst="rect">
              <a:avLst/>
            </a:prstGeom>
          </p:spPr>
        </p:pic>
        <p:pic>
          <p:nvPicPr>
            <p:cNvPr id="7" name="object 7"/>
            <p:cNvPicPr/>
            <p:nvPr/>
          </p:nvPicPr>
          <p:blipFill>
            <a:blip r:embed="rId6" cstate="print"/>
            <a:stretch>
              <a:fillRect/>
            </a:stretch>
          </p:blipFill>
          <p:spPr>
            <a:xfrm>
              <a:off x="326691" y="3015615"/>
              <a:ext cx="18395250" cy="3563451"/>
            </a:xfrm>
            <a:prstGeom prst="rect">
              <a:avLst/>
            </a:prstGeom>
          </p:spPr>
        </p:pic>
      </p:grpSp>
      <p:sp>
        <p:nvSpPr>
          <p:cNvPr id="8" name="object 8"/>
          <p:cNvSpPr txBox="1">
            <a:spLocks noGrp="1"/>
          </p:cNvSpPr>
          <p:nvPr>
            <p:ph type="title"/>
          </p:nvPr>
        </p:nvSpPr>
        <p:spPr>
          <a:xfrm>
            <a:off x="950621" y="3083277"/>
            <a:ext cx="17014190" cy="2680335"/>
          </a:xfrm>
          <a:prstGeom prst="rect">
            <a:avLst/>
          </a:prstGeom>
        </p:spPr>
        <p:txBody>
          <a:bodyPr vert="horz" wrap="square" lIns="0" tIns="12065" rIns="0" bIns="0" rtlCol="0">
            <a:spAutoFit/>
          </a:bodyPr>
          <a:lstStyle/>
          <a:p>
            <a:pPr marL="12700" marR="5080">
              <a:lnSpc>
                <a:spcPct val="120100"/>
              </a:lnSpc>
              <a:spcBef>
                <a:spcPts val="95"/>
              </a:spcBef>
            </a:pPr>
            <a:r>
              <a:rPr sz="7250" b="0" dirty="0">
                <a:solidFill>
                  <a:srgbClr val="FFFDFC"/>
                </a:solidFill>
                <a:latin typeface="Calibri"/>
                <a:cs typeface="Calibri"/>
              </a:rPr>
              <a:t>Response</a:t>
            </a:r>
            <a:r>
              <a:rPr sz="7250" b="0" spc="-215" dirty="0">
                <a:solidFill>
                  <a:srgbClr val="FFFDFC"/>
                </a:solidFill>
                <a:latin typeface="Calibri"/>
                <a:cs typeface="Calibri"/>
              </a:rPr>
              <a:t> </a:t>
            </a:r>
            <a:r>
              <a:rPr sz="7250" b="0" dirty="0">
                <a:solidFill>
                  <a:srgbClr val="FFFDFC"/>
                </a:solidFill>
                <a:latin typeface="Calibri"/>
                <a:cs typeface="Calibri"/>
              </a:rPr>
              <a:t>to</a:t>
            </a:r>
            <a:r>
              <a:rPr sz="7250" b="0" spc="-165" dirty="0">
                <a:solidFill>
                  <a:srgbClr val="FFFDFC"/>
                </a:solidFill>
                <a:latin typeface="Calibri"/>
                <a:cs typeface="Calibri"/>
              </a:rPr>
              <a:t> </a:t>
            </a:r>
            <a:r>
              <a:rPr sz="7250" b="0" dirty="0">
                <a:solidFill>
                  <a:srgbClr val="FFFDFC"/>
                </a:solidFill>
                <a:latin typeface="Calibri"/>
                <a:cs typeface="Calibri"/>
              </a:rPr>
              <a:t>recommendations</a:t>
            </a:r>
            <a:r>
              <a:rPr sz="7250" b="0" spc="-210" dirty="0">
                <a:solidFill>
                  <a:srgbClr val="FFFDFC"/>
                </a:solidFill>
                <a:latin typeface="Calibri"/>
                <a:cs typeface="Calibri"/>
              </a:rPr>
              <a:t> </a:t>
            </a:r>
            <a:r>
              <a:rPr sz="7250" b="0" dirty="0">
                <a:solidFill>
                  <a:srgbClr val="FFFDFC"/>
                </a:solidFill>
                <a:latin typeface="Calibri"/>
                <a:cs typeface="Calibri"/>
              </a:rPr>
              <a:t>from</a:t>
            </a:r>
            <a:r>
              <a:rPr sz="7250" b="0" spc="-170" dirty="0">
                <a:solidFill>
                  <a:srgbClr val="FFFDFC"/>
                </a:solidFill>
                <a:latin typeface="Calibri"/>
                <a:cs typeface="Calibri"/>
              </a:rPr>
              <a:t> </a:t>
            </a:r>
            <a:r>
              <a:rPr sz="7250" b="0" spc="-25" dirty="0">
                <a:solidFill>
                  <a:srgbClr val="FFFDFC"/>
                </a:solidFill>
                <a:latin typeface="Calibri"/>
                <a:cs typeface="Calibri"/>
              </a:rPr>
              <a:t>the </a:t>
            </a:r>
            <a:r>
              <a:rPr sz="7250" b="0" dirty="0">
                <a:solidFill>
                  <a:srgbClr val="FFFDFC"/>
                </a:solidFill>
                <a:latin typeface="Calibri"/>
                <a:cs typeface="Calibri"/>
              </a:rPr>
              <a:t>Independent</a:t>
            </a:r>
            <a:r>
              <a:rPr sz="7250" b="0" spc="-210" dirty="0">
                <a:solidFill>
                  <a:srgbClr val="FFFDFC"/>
                </a:solidFill>
                <a:latin typeface="Calibri"/>
                <a:cs typeface="Calibri"/>
              </a:rPr>
              <a:t> </a:t>
            </a:r>
            <a:r>
              <a:rPr sz="7250" b="0" dirty="0">
                <a:solidFill>
                  <a:srgbClr val="FFFDFC"/>
                </a:solidFill>
                <a:latin typeface="Calibri"/>
                <a:cs typeface="Calibri"/>
              </a:rPr>
              <a:t>Review</a:t>
            </a:r>
            <a:r>
              <a:rPr sz="7250" b="0" spc="-185" dirty="0">
                <a:solidFill>
                  <a:srgbClr val="FFFDFC"/>
                </a:solidFill>
                <a:latin typeface="Calibri"/>
                <a:cs typeface="Calibri"/>
              </a:rPr>
              <a:t> </a:t>
            </a:r>
            <a:r>
              <a:rPr sz="7250" b="0" dirty="0">
                <a:solidFill>
                  <a:srgbClr val="FFFDFC"/>
                </a:solidFill>
                <a:latin typeface="Calibri"/>
                <a:cs typeface="Calibri"/>
              </a:rPr>
              <a:t>of</a:t>
            </a:r>
            <a:r>
              <a:rPr sz="7250" b="0" spc="-165" dirty="0">
                <a:solidFill>
                  <a:srgbClr val="FFFDFC"/>
                </a:solidFill>
                <a:latin typeface="Calibri"/>
                <a:cs typeface="Calibri"/>
              </a:rPr>
              <a:t> </a:t>
            </a:r>
            <a:r>
              <a:rPr sz="7250" b="0" dirty="0">
                <a:solidFill>
                  <a:srgbClr val="FFFDFC"/>
                </a:solidFill>
                <a:latin typeface="Calibri"/>
                <a:cs typeface="Calibri"/>
              </a:rPr>
              <a:t>Performance</a:t>
            </a:r>
            <a:r>
              <a:rPr sz="7250" b="0" spc="-204" dirty="0">
                <a:solidFill>
                  <a:srgbClr val="FFFDFC"/>
                </a:solidFill>
                <a:latin typeface="Calibri"/>
                <a:cs typeface="Calibri"/>
              </a:rPr>
              <a:t> </a:t>
            </a:r>
            <a:r>
              <a:rPr sz="7250" b="0" spc="-10" dirty="0">
                <a:solidFill>
                  <a:srgbClr val="FFFDFC"/>
                </a:solidFill>
                <a:latin typeface="Calibri"/>
                <a:cs typeface="Calibri"/>
              </a:rPr>
              <a:t>2016-</a:t>
            </a:r>
            <a:r>
              <a:rPr sz="7250" b="0" spc="-25" dirty="0">
                <a:solidFill>
                  <a:srgbClr val="FFFDFC"/>
                </a:solidFill>
                <a:latin typeface="Calibri"/>
                <a:cs typeface="Calibri"/>
              </a:rPr>
              <a:t>20</a:t>
            </a:r>
            <a:endParaRPr sz="725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Recommendation</a:t>
            </a:r>
            <a:r>
              <a:rPr spc="-110" dirty="0"/>
              <a:t> </a:t>
            </a:r>
            <a:r>
              <a:rPr dirty="0"/>
              <a:t>1:</a:t>
            </a:r>
            <a:r>
              <a:rPr spc="-55" dirty="0"/>
              <a:t> </a:t>
            </a:r>
            <a:r>
              <a:rPr dirty="0"/>
              <a:t>Set</a:t>
            </a:r>
            <a:r>
              <a:rPr spc="-75" dirty="0"/>
              <a:t> </a:t>
            </a:r>
            <a:r>
              <a:rPr dirty="0"/>
              <a:t>a</a:t>
            </a:r>
            <a:r>
              <a:rPr spc="-45" dirty="0"/>
              <a:t> </a:t>
            </a:r>
            <a:r>
              <a:rPr dirty="0"/>
              <a:t>clear</a:t>
            </a:r>
            <a:r>
              <a:rPr spc="-35" dirty="0"/>
              <a:t> </a:t>
            </a:r>
            <a:r>
              <a:rPr dirty="0"/>
              <a:t>and</a:t>
            </a:r>
            <a:r>
              <a:rPr spc="-50" dirty="0"/>
              <a:t> </a:t>
            </a:r>
            <a:r>
              <a:rPr dirty="0"/>
              <a:t>certain</a:t>
            </a:r>
            <a:r>
              <a:rPr spc="-30" dirty="0"/>
              <a:t> </a:t>
            </a:r>
            <a:r>
              <a:rPr dirty="0"/>
              <a:t>direction</a:t>
            </a:r>
            <a:r>
              <a:rPr spc="-70" dirty="0"/>
              <a:t> </a:t>
            </a:r>
            <a:r>
              <a:rPr dirty="0"/>
              <a:t>for</a:t>
            </a:r>
            <a:r>
              <a:rPr spc="-35" dirty="0"/>
              <a:t> </a:t>
            </a:r>
            <a:r>
              <a:rPr spc="-25" dirty="0"/>
              <a:t>ISC</a:t>
            </a:r>
          </a:p>
        </p:txBody>
      </p:sp>
      <p:graphicFrame>
        <p:nvGraphicFramePr>
          <p:cNvPr id="3" name="object 3"/>
          <p:cNvGraphicFramePr>
            <a:graphicFrameLocks noGrp="1"/>
          </p:cNvGraphicFramePr>
          <p:nvPr>
            <p:extLst>
              <p:ext uri="{D42A27DB-BD31-4B8C-83A1-F6EECF244321}">
                <p14:modId xmlns:p14="http://schemas.microsoft.com/office/powerpoint/2010/main" val="3018522028"/>
              </p:ext>
            </p:extLst>
          </p:nvPr>
        </p:nvGraphicFramePr>
        <p:xfrm>
          <a:off x="682536" y="2578518"/>
          <a:ext cx="18093690" cy="4970145"/>
        </p:xfrm>
        <a:graphic>
          <a:graphicData uri="http://schemas.openxmlformats.org/drawingml/2006/table">
            <a:tbl>
              <a:tblPr firstRow="1" bandRow="1">
                <a:tableStyleId>{2D5ABB26-0587-4C30-8999-92F81FD0307C}</a:tableStyleId>
              </a:tblPr>
              <a:tblGrid>
                <a:gridCol w="7159714">
                  <a:extLst>
                    <a:ext uri="{9D8B030D-6E8A-4147-A177-3AD203B41FA5}">
                      <a16:colId xmlns:a16="http://schemas.microsoft.com/office/drawing/2014/main" val="20000"/>
                    </a:ext>
                  </a:extLst>
                </a:gridCol>
                <a:gridCol w="10933976">
                  <a:extLst>
                    <a:ext uri="{9D8B030D-6E8A-4147-A177-3AD203B41FA5}">
                      <a16:colId xmlns:a16="http://schemas.microsoft.com/office/drawing/2014/main" val="20001"/>
                    </a:ext>
                  </a:extLst>
                </a:gridCol>
              </a:tblGrid>
              <a:tr h="564515">
                <a:tc>
                  <a:txBody>
                    <a:bodyPr/>
                    <a:lstStyle/>
                    <a:p>
                      <a:pPr marL="56515">
                        <a:lnSpc>
                          <a:spcPct val="100000"/>
                        </a:lnSpc>
                        <a:spcBef>
                          <a:spcPts val="95"/>
                        </a:spcBef>
                      </a:pPr>
                      <a:r>
                        <a:rPr sz="2300" b="1" spc="-10" dirty="0">
                          <a:solidFill>
                            <a:srgbClr val="FFFFFF"/>
                          </a:solidFill>
                          <a:latin typeface="Calibri"/>
                          <a:cs typeface="Calibri"/>
                        </a:rPr>
                        <a:t>Actions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5880">
                        <a:lnSpc>
                          <a:spcPct val="100000"/>
                        </a:lnSpc>
                        <a:spcBef>
                          <a:spcPts val="95"/>
                        </a:spcBef>
                      </a:pPr>
                      <a:r>
                        <a:rPr lang="en-AU" sz="2300" b="1" dirty="0">
                          <a:solidFill>
                            <a:srgbClr val="FFFFFF"/>
                          </a:solidFill>
                          <a:latin typeface="Calibri"/>
                          <a:cs typeface="Calibri"/>
                        </a:rPr>
                        <a:t>Progress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extLst>
                  <a:ext uri="{0D108BD9-81ED-4DB2-BD59-A6C34878D82A}">
                    <a16:rowId xmlns:a16="http://schemas.microsoft.com/office/drawing/2014/main" val="10000"/>
                  </a:ext>
                </a:extLst>
              </a:tr>
              <a:tr h="4405630">
                <a:tc>
                  <a:txBody>
                    <a:bodyPr/>
                    <a:lstStyle/>
                    <a:p>
                      <a:pPr marL="56515">
                        <a:lnSpc>
                          <a:spcPct val="100000"/>
                        </a:lnSpc>
                        <a:spcBef>
                          <a:spcPts val="95"/>
                        </a:spcBef>
                      </a:pPr>
                      <a:r>
                        <a:rPr sz="2300" dirty="0">
                          <a:solidFill>
                            <a:srgbClr val="4A4F53"/>
                          </a:solidFill>
                          <a:latin typeface="Calibri"/>
                          <a:cs typeface="Calibri"/>
                        </a:rPr>
                        <a:t>ISC</a:t>
                      </a:r>
                      <a:r>
                        <a:rPr sz="2300" spc="-70" dirty="0">
                          <a:solidFill>
                            <a:srgbClr val="4A4F53"/>
                          </a:solidFill>
                          <a:latin typeface="Calibri"/>
                          <a:cs typeface="Calibri"/>
                        </a:rPr>
                        <a:t> </a:t>
                      </a:r>
                      <a:r>
                        <a:rPr sz="2300" dirty="0">
                          <a:solidFill>
                            <a:srgbClr val="4A4F53"/>
                          </a:solidFill>
                          <a:latin typeface="Calibri"/>
                          <a:cs typeface="Calibri"/>
                        </a:rPr>
                        <a:t>has</a:t>
                      </a:r>
                      <a:r>
                        <a:rPr sz="2300" spc="-25" dirty="0">
                          <a:solidFill>
                            <a:srgbClr val="4A4F53"/>
                          </a:solidFill>
                          <a:latin typeface="Calibri"/>
                          <a:cs typeface="Calibri"/>
                        </a:rPr>
                        <a:t> </a:t>
                      </a:r>
                      <a:r>
                        <a:rPr sz="2300" dirty="0">
                          <a:solidFill>
                            <a:srgbClr val="4A4F53"/>
                          </a:solidFill>
                          <a:latin typeface="Calibri"/>
                          <a:cs typeface="Calibri"/>
                        </a:rPr>
                        <a:t>developed</a:t>
                      </a:r>
                      <a:r>
                        <a:rPr sz="2300" spc="-60" dirty="0">
                          <a:solidFill>
                            <a:srgbClr val="4A4F53"/>
                          </a:solidFill>
                          <a:latin typeface="Calibri"/>
                          <a:cs typeface="Calibri"/>
                        </a:rPr>
                        <a:t> </a:t>
                      </a:r>
                      <a:r>
                        <a:rPr sz="2300" dirty="0">
                          <a:solidFill>
                            <a:srgbClr val="4A4F53"/>
                          </a:solidFill>
                          <a:latin typeface="Calibri"/>
                          <a:cs typeface="Calibri"/>
                        </a:rPr>
                        <a:t>the</a:t>
                      </a:r>
                      <a:r>
                        <a:rPr sz="2300" spc="-35" dirty="0">
                          <a:solidFill>
                            <a:srgbClr val="4A4F53"/>
                          </a:solidFill>
                          <a:latin typeface="Calibri"/>
                          <a:cs typeface="Calibri"/>
                        </a:rPr>
                        <a:t> </a:t>
                      </a:r>
                      <a:r>
                        <a:rPr sz="2300" dirty="0">
                          <a:solidFill>
                            <a:srgbClr val="4A4F53"/>
                          </a:solidFill>
                          <a:latin typeface="Calibri"/>
                          <a:cs typeface="Calibri"/>
                        </a:rPr>
                        <a:t>Integrity</a:t>
                      </a:r>
                      <a:r>
                        <a:rPr sz="2300" spc="-65" dirty="0">
                          <a:solidFill>
                            <a:srgbClr val="4A4F53"/>
                          </a:solidFill>
                          <a:latin typeface="Calibri"/>
                          <a:cs typeface="Calibri"/>
                        </a:rPr>
                        <a:t> </a:t>
                      </a:r>
                      <a:r>
                        <a:rPr sz="2300" dirty="0">
                          <a:solidFill>
                            <a:srgbClr val="4A4F53"/>
                          </a:solidFill>
                          <a:latin typeface="Calibri"/>
                          <a:cs typeface="Calibri"/>
                        </a:rPr>
                        <a:t>Systems</a:t>
                      </a:r>
                      <a:r>
                        <a:rPr sz="2300" spc="-65" dirty="0">
                          <a:solidFill>
                            <a:srgbClr val="4A4F53"/>
                          </a:solidFill>
                          <a:latin typeface="Calibri"/>
                          <a:cs typeface="Calibri"/>
                        </a:rPr>
                        <a:t> </a:t>
                      </a:r>
                      <a:r>
                        <a:rPr sz="2300" dirty="0">
                          <a:solidFill>
                            <a:srgbClr val="4A4F53"/>
                          </a:solidFill>
                          <a:latin typeface="Calibri"/>
                          <a:cs typeface="Calibri"/>
                        </a:rPr>
                        <a:t>2025</a:t>
                      </a:r>
                      <a:r>
                        <a:rPr sz="2300" spc="-15" dirty="0">
                          <a:solidFill>
                            <a:srgbClr val="4A4F53"/>
                          </a:solidFill>
                          <a:latin typeface="Calibri"/>
                          <a:cs typeface="Calibri"/>
                        </a:rPr>
                        <a:t> </a:t>
                      </a:r>
                      <a:r>
                        <a:rPr sz="2300" dirty="0">
                          <a:solidFill>
                            <a:srgbClr val="4A4F53"/>
                          </a:solidFill>
                          <a:latin typeface="Calibri"/>
                          <a:cs typeface="Calibri"/>
                        </a:rPr>
                        <a:t>and</a:t>
                      </a:r>
                      <a:r>
                        <a:rPr sz="2300" spc="-45" dirty="0">
                          <a:solidFill>
                            <a:srgbClr val="4A4F53"/>
                          </a:solidFill>
                          <a:latin typeface="Calibri"/>
                          <a:cs typeface="Calibri"/>
                        </a:rPr>
                        <a:t> </a:t>
                      </a:r>
                      <a:r>
                        <a:rPr sz="2300" dirty="0">
                          <a:solidFill>
                            <a:srgbClr val="4A4F53"/>
                          </a:solidFill>
                          <a:latin typeface="Calibri"/>
                          <a:cs typeface="Calibri"/>
                        </a:rPr>
                        <a:t>Beyond</a:t>
                      </a:r>
                      <a:r>
                        <a:rPr sz="2300" spc="-60" dirty="0">
                          <a:solidFill>
                            <a:srgbClr val="4A4F53"/>
                          </a:solidFill>
                          <a:latin typeface="Calibri"/>
                          <a:cs typeface="Calibri"/>
                        </a:rPr>
                        <a:t> </a:t>
                      </a:r>
                      <a:r>
                        <a:rPr sz="2300" spc="-10" dirty="0">
                          <a:solidFill>
                            <a:srgbClr val="4A4F53"/>
                          </a:solidFill>
                          <a:latin typeface="Calibri"/>
                          <a:cs typeface="Calibri"/>
                        </a:rPr>
                        <a:t>Strategy</a:t>
                      </a:r>
                      <a:r>
                        <a:rPr sz="2300" spc="-80" dirty="0">
                          <a:solidFill>
                            <a:srgbClr val="4A4F53"/>
                          </a:solidFill>
                          <a:latin typeface="Calibri"/>
                          <a:cs typeface="Calibri"/>
                        </a:rPr>
                        <a:t> </a:t>
                      </a:r>
                      <a:r>
                        <a:rPr sz="2300" dirty="0">
                          <a:solidFill>
                            <a:srgbClr val="4A4F53"/>
                          </a:solidFill>
                          <a:latin typeface="Calibri"/>
                          <a:cs typeface="Calibri"/>
                        </a:rPr>
                        <a:t>(IS2025)</a:t>
                      </a:r>
                      <a:r>
                        <a:rPr sz="2300" spc="-5" dirty="0">
                          <a:solidFill>
                            <a:srgbClr val="4A4F53"/>
                          </a:solidFill>
                          <a:latin typeface="Calibri"/>
                          <a:cs typeface="Calibri"/>
                        </a:rPr>
                        <a:t> </a:t>
                      </a:r>
                      <a:r>
                        <a:rPr sz="2300" dirty="0">
                          <a:solidFill>
                            <a:srgbClr val="4A4F53"/>
                          </a:solidFill>
                          <a:latin typeface="Calibri"/>
                          <a:cs typeface="Calibri"/>
                        </a:rPr>
                        <a:t>in</a:t>
                      </a:r>
                      <a:r>
                        <a:rPr sz="2300" spc="-60" dirty="0">
                          <a:solidFill>
                            <a:srgbClr val="4A4F53"/>
                          </a:solidFill>
                          <a:latin typeface="Calibri"/>
                          <a:cs typeface="Calibri"/>
                        </a:rPr>
                        <a:t> </a:t>
                      </a:r>
                      <a:r>
                        <a:rPr sz="2300" spc="-10" dirty="0">
                          <a:solidFill>
                            <a:srgbClr val="4A4F53"/>
                          </a:solidFill>
                          <a:latin typeface="Calibri"/>
                          <a:cs typeface="Calibri"/>
                        </a:rPr>
                        <a:t>conjunction</a:t>
                      </a:r>
                      <a:r>
                        <a:rPr lang="en-AU" sz="2300" spc="-10" dirty="0">
                          <a:solidFill>
                            <a:schemeClr val="tx1"/>
                          </a:solidFill>
                          <a:latin typeface="Calibri"/>
                          <a:cs typeface="Calibri"/>
                        </a:rPr>
                        <a:t> </a:t>
                      </a:r>
                      <a:r>
                        <a:rPr sz="2300" dirty="0">
                          <a:solidFill>
                            <a:srgbClr val="4A4F53"/>
                          </a:solidFill>
                          <a:latin typeface="Calibri"/>
                          <a:cs typeface="Calibri"/>
                        </a:rPr>
                        <a:t>with</a:t>
                      </a:r>
                      <a:r>
                        <a:rPr sz="2300" spc="-50" dirty="0">
                          <a:solidFill>
                            <a:srgbClr val="4A4F53"/>
                          </a:solidFill>
                          <a:latin typeface="Calibri"/>
                          <a:cs typeface="Calibri"/>
                        </a:rPr>
                        <a:t> </a:t>
                      </a:r>
                      <a:r>
                        <a:rPr sz="2300" dirty="0">
                          <a:solidFill>
                            <a:srgbClr val="4A4F53"/>
                          </a:solidFill>
                          <a:latin typeface="Calibri"/>
                          <a:cs typeface="Calibri"/>
                        </a:rPr>
                        <a:t>industry</a:t>
                      </a:r>
                      <a:r>
                        <a:rPr sz="2300" spc="-40" dirty="0">
                          <a:solidFill>
                            <a:srgbClr val="4A4F53"/>
                          </a:solidFill>
                          <a:latin typeface="Calibri"/>
                          <a:cs typeface="Calibri"/>
                        </a:rPr>
                        <a:t> </a:t>
                      </a:r>
                      <a:r>
                        <a:rPr sz="2300" dirty="0">
                          <a:solidFill>
                            <a:srgbClr val="4A4F53"/>
                          </a:solidFill>
                          <a:latin typeface="Calibri"/>
                          <a:cs typeface="Calibri"/>
                        </a:rPr>
                        <a:t>which</a:t>
                      </a:r>
                      <a:r>
                        <a:rPr sz="2300" spc="-25" dirty="0">
                          <a:solidFill>
                            <a:srgbClr val="4A4F53"/>
                          </a:solidFill>
                          <a:latin typeface="Calibri"/>
                          <a:cs typeface="Calibri"/>
                        </a:rPr>
                        <a:t> </a:t>
                      </a:r>
                      <a:r>
                        <a:rPr sz="2300" dirty="0">
                          <a:solidFill>
                            <a:srgbClr val="4A4F53"/>
                          </a:solidFill>
                          <a:latin typeface="Calibri"/>
                          <a:cs typeface="Calibri"/>
                        </a:rPr>
                        <a:t>has</a:t>
                      </a:r>
                      <a:r>
                        <a:rPr sz="2300" spc="-35" dirty="0">
                          <a:solidFill>
                            <a:srgbClr val="4A4F53"/>
                          </a:solidFill>
                          <a:latin typeface="Calibri"/>
                          <a:cs typeface="Calibri"/>
                        </a:rPr>
                        <a:t> </a:t>
                      </a:r>
                      <a:r>
                        <a:rPr sz="2300" dirty="0">
                          <a:solidFill>
                            <a:srgbClr val="4A4F53"/>
                          </a:solidFill>
                          <a:latin typeface="Calibri"/>
                          <a:cs typeface="Calibri"/>
                        </a:rPr>
                        <a:t>a</a:t>
                      </a:r>
                      <a:r>
                        <a:rPr sz="2300" spc="-20" dirty="0">
                          <a:solidFill>
                            <a:srgbClr val="4A4F53"/>
                          </a:solidFill>
                          <a:latin typeface="Calibri"/>
                          <a:cs typeface="Calibri"/>
                        </a:rPr>
                        <a:t> </a:t>
                      </a:r>
                      <a:r>
                        <a:rPr sz="2300" dirty="0">
                          <a:solidFill>
                            <a:srgbClr val="4A4F53"/>
                          </a:solidFill>
                          <a:latin typeface="Calibri"/>
                          <a:cs typeface="Calibri"/>
                        </a:rPr>
                        <a:t>detailed</a:t>
                      </a:r>
                      <a:r>
                        <a:rPr sz="2300" spc="-45" dirty="0">
                          <a:solidFill>
                            <a:srgbClr val="4A4F53"/>
                          </a:solidFill>
                          <a:latin typeface="Calibri"/>
                          <a:cs typeface="Calibri"/>
                        </a:rPr>
                        <a:t> </a:t>
                      </a:r>
                      <a:r>
                        <a:rPr sz="2300" spc="-10" dirty="0">
                          <a:solidFill>
                            <a:srgbClr val="4A4F53"/>
                          </a:solidFill>
                          <a:latin typeface="Calibri"/>
                          <a:cs typeface="Calibri"/>
                        </a:rPr>
                        <a:t>implementation</a:t>
                      </a:r>
                      <a:r>
                        <a:rPr sz="2300" spc="-70" dirty="0">
                          <a:solidFill>
                            <a:srgbClr val="4A4F53"/>
                          </a:solidFill>
                          <a:latin typeface="Calibri"/>
                          <a:cs typeface="Calibri"/>
                        </a:rPr>
                        <a:t> </a:t>
                      </a:r>
                      <a:r>
                        <a:rPr sz="2300" dirty="0">
                          <a:solidFill>
                            <a:srgbClr val="4A4F53"/>
                          </a:solidFill>
                          <a:latin typeface="Calibri"/>
                          <a:cs typeface="Calibri"/>
                        </a:rPr>
                        <a:t>plan</a:t>
                      </a:r>
                      <a:r>
                        <a:rPr sz="2300" spc="-25" dirty="0">
                          <a:solidFill>
                            <a:srgbClr val="4A4F53"/>
                          </a:solidFill>
                          <a:latin typeface="Calibri"/>
                          <a:cs typeface="Calibri"/>
                        </a:rPr>
                        <a:t> </a:t>
                      </a:r>
                      <a:r>
                        <a:rPr sz="2300" dirty="0">
                          <a:solidFill>
                            <a:srgbClr val="4A4F53"/>
                          </a:solidFill>
                          <a:latin typeface="Calibri"/>
                          <a:cs typeface="Calibri"/>
                        </a:rPr>
                        <a:t>developed</a:t>
                      </a:r>
                      <a:r>
                        <a:rPr sz="2300" spc="-50" dirty="0">
                          <a:solidFill>
                            <a:srgbClr val="4A4F53"/>
                          </a:solidFill>
                          <a:latin typeface="Calibri"/>
                          <a:cs typeface="Calibri"/>
                        </a:rPr>
                        <a:t> </a:t>
                      </a:r>
                      <a:r>
                        <a:rPr sz="2300" dirty="0">
                          <a:solidFill>
                            <a:srgbClr val="4A4F53"/>
                          </a:solidFill>
                          <a:latin typeface="Calibri"/>
                          <a:cs typeface="Calibri"/>
                        </a:rPr>
                        <a:t>including</a:t>
                      </a:r>
                      <a:r>
                        <a:rPr sz="2300" spc="-20" dirty="0">
                          <a:solidFill>
                            <a:srgbClr val="4A4F53"/>
                          </a:solidFill>
                          <a:latin typeface="Calibri"/>
                          <a:cs typeface="Calibri"/>
                        </a:rPr>
                        <a:t> </a:t>
                      </a:r>
                      <a:r>
                        <a:rPr sz="2300" dirty="0">
                          <a:solidFill>
                            <a:srgbClr val="4A4F53"/>
                          </a:solidFill>
                          <a:latin typeface="Calibri"/>
                          <a:cs typeface="Calibri"/>
                        </a:rPr>
                        <a:t>the</a:t>
                      </a:r>
                      <a:r>
                        <a:rPr sz="2300" spc="-15" dirty="0">
                          <a:solidFill>
                            <a:srgbClr val="4A4F53"/>
                          </a:solidFill>
                          <a:latin typeface="Calibri"/>
                          <a:cs typeface="Calibri"/>
                        </a:rPr>
                        <a:t> </a:t>
                      </a:r>
                      <a:r>
                        <a:rPr sz="2300" spc="-10" dirty="0">
                          <a:solidFill>
                            <a:srgbClr val="4A4F53"/>
                          </a:solidFill>
                          <a:latin typeface="Calibri"/>
                          <a:cs typeface="Calibri"/>
                        </a:rPr>
                        <a:t>annual </a:t>
                      </a:r>
                      <a:r>
                        <a:rPr sz="2300" dirty="0">
                          <a:solidFill>
                            <a:srgbClr val="4A4F53"/>
                          </a:solidFill>
                          <a:latin typeface="Calibri"/>
                          <a:cs typeface="Calibri"/>
                        </a:rPr>
                        <a:t>budget</a:t>
                      </a:r>
                      <a:r>
                        <a:rPr sz="2300" spc="-25" dirty="0">
                          <a:solidFill>
                            <a:srgbClr val="4A4F53"/>
                          </a:solidFill>
                          <a:latin typeface="Calibri"/>
                          <a:cs typeface="Calibri"/>
                        </a:rPr>
                        <a:t> </a:t>
                      </a:r>
                      <a:r>
                        <a:rPr sz="2300" dirty="0">
                          <a:solidFill>
                            <a:srgbClr val="4A4F53"/>
                          </a:solidFill>
                          <a:latin typeface="Calibri"/>
                          <a:cs typeface="Calibri"/>
                        </a:rPr>
                        <a:t>estimates</a:t>
                      </a:r>
                      <a:r>
                        <a:rPr sz="2300" spc="-60" dirty="0">
                          <a:solidFill>
                            <a:srgbClr val="4A4F53"/>
                          </a:solidFill>
                          <a:latin typeface="Calibri"/>
                          <a:cs typeface="Calibri"/>
                        </a:rPr>
                        <a:t> </a:t>
                      </a:r>
                      <a:r>
                        <a:rPr sz="2300" dirty="0">
                          <a:solidFill>
                            <a:srgbClr val="4A4F53"/>
                          </a:solidFill>
                          <a:latin typeface="Calibri"/>
                          <a:cs typeface="Calibri"/>
                        </a:rPr>
                        <a:t>until</a:t>
                      </a:r>
                      <a:r>
                        <a:rPr sz="2300" spc="-40" dirty="0">
                          <a:solidFill>
                            <a:srgbClr val="4A4F53"/>
                          </a:solidFill>
                          <a:latin typeface="Calibri"/>
                          <a:cs typeface="Calibri"/>
                        </a:rPr>
                        <a:t> </a:t>
                      </a:r>
                      <a:r>
                        <a:rPr sz="2300" dirty="0">
                          <a:solidFill>
                            <a:srgbClr val="4A4F53"/>
                          </a:solidFill>
                          <a:latin typeface="Calibri"/>
                          <a:cs typeface="Calibri"/>
                        </a:rPr>
                        <a:t>2022. A</a:t>
                      </a:r>
                      <a:r>
                        <a:rPr sz="2300" spc="-45" dirty="0">
                          <a:solidFill>
                            <a:srgbClr val="4A4F53"/>
                          </a:solidFill>
                          <a:latin typeface="Calibri"/>
                          <a:cs typeface="Calibri"/>
                        </a:rPr>
                        <a:t> </a:t>
                      </a:r>
                      <a:r>
                        <a:rPr sz="2300" dirty="0">
                          <a:solidFill>
                            <a:srgbClr val="4A4F53"/>
                          </a:solidFill>
                          <a:latin typeface="Calibri"/>
                          <a:cs typeface="Calibri"/>
                        </a:rPr>
                        <a:t>full</a:t>
                      </a:r>
                      <a:r>
                        <a:rPr sz="2300" spc="-40" dirty="0">
                          <a:solidFill>
                            <a:srgbClr val="4A4F53"/>
                          </a:solidFill>
                          <a:latin typeface="Calibri"/>
                          <a:cs typeface="Calibri"/>
                        </a:rPr>
                        <a:t> </a:t>
                      </a:r>
                      <a:r>
                        <a:rPr sz="2300" dirty="0">
                          <a:solidFill>
                            <a:srgbClr val="4A4F53"/>
                          </a:solidFill>
                          <a:latin typeface="Calibri"/>
                          <a:cs typeface="Calibri"/>
                        </a:rPr>
                        <a:t>5</a:t>
                      </a:r>
                      <a:r>
                        <a:rPr sz="2300" spc="-35" dirty="0">
                          <a:solidFill>
                            <a:srgbClr val="4A4F53"/>
                          </a:solidFill>
                          <a:latin typeface="Calibri"/>
                          <a:cs typeface="Calibri"/>
                        </a:rPr>
                        <a:t> </a:t>
                      </a:r>
                      <a:r>
                        <a:rPr sz="2300" dirty="0">
                          <a:solidFill>
                            <a:srgbClr val="4A4F53"/>
                          </a:solidFill>
                          <a:latin typeface="Calibri"/>
                          <a:cs typeface="Calibri"/>
                        </a:rPr>
                        <a:t>year</a:t>
                      </a:r>
                      <a:r>
                        <a:rPr sz="2300" spc="-60" dirty="0">
                          <a:solidFill>
                            <a:srgbClr val="4A4F53"/>
                          </a:solidFill>
                          <a:latin typeface="Calibri"/>
                          <a:cs typeface="Calibri"/>
                        </a:rPr>
                        <a:t> </a:t>
                      </a:r>
                      <a:r>
                        <a:rPr sz="2300" dirty="0">
                          <a:solidFill>
                            <a:srgbClr val="4A4F53"/>
                          </a:solidFill>
                          <a:latin typeface="Calibri"/>
                          <a:cs typeface="Calibri"/>
                        </a:rPr>
                        <a:t>budget</a:t>
                      </a:r>
                      <a:r>
                        <a:rPr sz="2300" spc="-10" dirty="0">
                          <a:solidFill>
                            <a:srgbClr val="4A4F53"/>
                          </a:solidFill>
                          <a:latin typeface="Calibri"/>
                          <a:cs typeface="Calibri"/>
                        </a:rPr>
                        <a:t> </a:t>
                      </a:r>
                      <a:endParaRPr lang="en-AU" sz="2300" spc="-10" dirty="0">
                        <a:solidFill>
                          <a:srgbClr val="4A4F53"/>
                        </a:solidFill>
                        <a:latin typeface="Calibri"/>
                        <a:cs typeface="Calibri"/>
                      </a:endParaRPr>
                    </a:p>
                    <a:p>
                      <a:pPr marL="56515">
                        <a:lnSpc>
                          <a:spcPct val="100000"/>
                        </a:lnSpc>
                        <a:spcBef>
                          <a:spcPts val="95"/>
                        </a:spcBef>
                      </a:pPr>
                      <a:r>
                        <a:rPr sz="2300" dirty="0">
                          <a:solidFill>
                            <a:srgbClr val="4A4F53"/>
                          </a:solidFill>
                          <a:latin typeface="Calibri"/>
                          <a:cs typeface="Calibri"/>
                        </a:rPr>
                        <a:t>has</a:t>
                      </a:r>
                      <a:r>
                        <a:rPr sz="2300" spc="-45" dirty="0">
                          <a:solidFill>
                            <a:srgbClr val="4A4F53"/>
                          </a:solidFill>
                          <a:latin typeface="Calibri"/>
                          <a:cs typeface="Calibri"/>
                        </a:rPr>
                        <a:t> </a:t>
                      </a:r>
                      <a:r>
                        <a:rPr sz="2300" dirty="0">
                          <a:solidFill>
                            <a:srgbClr val="4A4F53"/>
                          </a:solidFill>
                          <a:latin typeface="Calibri"/>
                          <a:cs typeface="Calibri"/>
                        </a:rPr>
                        <a:t>been</a:t>
                      </a:r>
                      <a:r>
                        <a:rPr sz="2300" spc="-35" dirty="0">
                          <a:solidFill>
                            <a:srgbClr val="4A4F53"/>
                          </a:solidFill>
                          <a:latin typeface="Calibri"/>
                          <a:cs typeface="Calibri"/>
                        </a:rPr>
                        <a:t> </a:t>
                      </a:r>
                      <a:r>
                        <a:rPr sz="2300" dirty="0">
                          <a:solidFill>
                            <a:srgbClr val="4A4F53"/>
                          </a:solidFill>
                          <a:latin typeface="Calibri"/>
                          <a:cs typeface="Calibri"/>
                        </a:rPr>
                        <a:t>completed</a:t>
                      </a:r>
                      <a:r>
                        <a:rPr sz="2300" spc="-40" dirty="0">
                          <a:solidFill>
                            <a:srgbClr val="4A4F53"/>
                          </a:solidFill>
                          <a:latin typeface="Calibri"/>
                          <a:cs typeface="Calibri"/>
                        </a:rPr>
                        <a:t> </a:t>
                      </a:r>
                      <a:r>
                        <a:rPr sz="2300" dirty="0">
                          <a:solidFill>
                            <a:srgbClr val="4A4F53"/>
                          </a:solidFill>
                          <a:latin typeface="Calibri"/>
                          <a:cs typeface="Calibri"/>
                        </a:rPr>
                        <a:t>with</a:t>
                      </a:r>
                      <a:r>
                        <a:rPr sz="2300" spc="-55" dirty="0">
                          <a:solidFill>
                            <a:srgbClr val="4A4F53"/>
                          </a:solidFill>
                          <a:latin typeface="Calibri"/>
                          <a:cs typeface="Calibri"/>
                        </a:rPr>
                        <a:t> </a:t>
                      </a:r>
                      <a:r>
                        <a:rPr sz="2300" dirty="0">
                          <a:solidFill>
                            <a:srgbClr val="4A4F53"/>
                          </a:solidFill>
                          <a:latin typeface="Calibri"/>
                          <a:cs typeface="Calibri"/>
                        </a:rPr>
                        <a:t>MLA</a:t>
                      </a:r>
                      <a:r>
                        <a:rPr sz="2300" spc="-20" dirty="0">
                          <a:solidFill>
                            <a:srgbClr val="4A4F53"/>
                          </a:solidFill>
                          <a:latin typeface="Calibri"/>
                          <a:cs typeface="Calibri"/>
                        </a:rPr>
                        <a:t> </a:t>
                      </a:r>
                      <a:r>
                        <a:rPr sz="2300" dirty="0">
                          <a:solidFill>
                            <a:srgbClr val="4A4F53"/>
                          </a:solidFill>
                          <a:latin typeface="Calibri"/>
                          <a:cs typeface="Calibri"/>
                        </a:rPr>
                        <a:t>finance</a:t>
                      </a:r>
                      <a:r>
                        <a:rPr sz="2300" spc="-50" dirty="0">
                          <a:solidFill>
                            <a:srgbClr val="4A4F53"/>
                          </a:solidFill>
                          <a:latin typeface="Calibri"/>
                          <a:cs typeface="Calibri"/>
                        </a:rPr>
                        <a:t> </a:t>
                      </a:r>
                      <a:r>
                        <a:rPr sz="2300" spc="-25" dirty="0">
                          <a:solidFill>
                            <a:srgbClr val="4A4F53"/>
                          </a:solidFill>
                          <a:latin typeface="Calibri"/>
                          <a:cs typeface="Calibri"/>
                        </a:rPr>
                        <a:t>to </a:t>
                      </a:r>
                      <a:r>
                        <a:rPr sz="2300" dirty="0">
                          <a:solidFill>
                            <a:srgbClr val="4A4F53"/>
                          </a:solidFill>
                          <a:latin typeface="Calibri"/>
                          <a:cs typeface="Calibri"/>
                        </a:rPr>
                        <a:t>align</a:t>
                      </a:r>
                      <a:r>
                        <a:rPr sz="2300" spc="-50" dirty="0">
                          <a:solidFill>
                            <a:srgbClr val="4A4F53"/>
                          </a:solidFill>
                          <a:latin typeface="Calibri"/>
                          <a:cs typeface="Calibri"/>
                        </a:rPr>
                        <a:t> </a:t>
                      </a:r>
                      <a:r>
                        <a:rPr sz="2300" dirty="0">
                          <a:solidFill>
                            <a:srgbClr val="4A4F53"/>
                          </a:solidFill>
                          <a:latin typeface="Calibri"/>
                          <a:cs typeface="Calibri"/>
                        </a:rPr>
                        <a:t>with</a:t>
                      </a:r>
                      <a:r>
                        <a:rPr sz="2300" spc="-35" dirty="0">
                          <a:solidFill>
                            <a:srgbClr val="4A4F53"/>
                          </a:solidFill>
                          <a:latin typeface="Calibri"/>
                          <a:cs typeface="Calibri"/>
                        </a:rPr>
                        <a:t> </a:t>
                      </a:r>
                      <a:r>
                        <a:rPr sz="2300" dirty="0">
                          <a:solidFill>
                            <a:srgbClr val="4A4F53"/>
                          </a:solidFill>
                          <a:latin typeface="Calibri"/>
                          <a:cs typeface="Calibri"/>
                        </a:rPr>
                        <a:t>the</a:t>
                      </a:r>
                      <a:r>
                        <a:rPr sz="2300" spc="-35" dirty="0">
                          <a:solidFill>
                            <a:srgbClr val="4A4F53"/>
                          </a:solidFill>
                          <a:latin typeface="Calibri"/>
                          <a:cs typeface="Calibri"/>
                        </a:rPr>
                        <a:t> </a:t>
                      </a:r>
                      <a:endParaRPr lang="en-AU" sz="2300" spc="-35" dirty="0">
                        <a:solidFill>
                          <a:srgbClr val="4A4F53"/>
                        </a:solidFill>
                        <a:latin typeface="Calibri"/>
                        <a:cs typeface="Calibri"/>
                      </a:endParaRPr>
                    </a:p>
                    <a:p>
                      <a:pPr marL="56515">
                        <a:lnSpc>
                          <a:spcPct val="100000"/>
                        </a:lnSpc>
                        <a:spcBef>
                          <a:spcPts val="95"/>
                        </a:spcBef>
                      </a:pPr>
                      <a:r>
                        <a:rPr sz="2300" dirty="0">
                          <a:solidFill>
                            <a:srgbClr val="4A4F53"/>
                          </a:solidFill>
                          <a:latin typeface="Calibri"/>
                          <a:cs typeface="Calibri"/>
                        </a:rPr>
                        <a:t>new MLA</a:t>
                      </a:r>
                      <a:r>
                        <a:rPr sz="2300" spc="-20" dirty="0">
                          <a:solidFill>
                            <a:srgbClr val="4A4F53"/>
                          </a:solidFill>
                          <a:latin typeface="Calibri"/>
                          <a:cs typeface="Calibri"/>
                        </a:rPr>
                        <a:t> </a:t>
                      </a:r>
                      <a:r>
                        <a:rPr sz="2300" spc="-10" dirty="0">
                          <a:solidFill>
                            <a:srgbClr val="4A4F53"/>
                          </a:solidFill>
                          <a:latin typeface="Calibri"/>
                          <a:cs typeface="Calibri"/>
                        </a:rPr>
                        <a:t>strategic</a:t>
                      </a:r>
                      <a:r>
                        <a:rPr sz="2300" spc="-50" dirty="0">
                          <a:solidFill>
                            <a:srgbClr val="4A4F53"/>
                          </a:solidFill>
                          <a:latin typeface="Calibri"/>
                          <a:cs typeface="Calibri"/>
                        </a:rPr>
                        <a:t> </a:t>
                      </a:r>
                      <a:r>
                        <a:rPr sz="2300" spc="-10" dirty="0">
                          <a:solidFill>
                            <a:srgbClr val="4A4F53"/>
                          </a:solidFill>
                          <a:latin typeface="Calibri"/>
                          <a:cs typeface="Calibri"/>
                        </a:rPr>
                        <a:t>plan.</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r>
                        <a:rPr lang="en-AU" sz="2300" dirty="0">
                          <a:solidFill>
                            <a:srgbClr val="4A4F53"/>
                          </a:solidFill>
                          <a:latin typeface="Calibri"/>
                          <a:ea typeface="+mn-ea"/>
                          <a:cs typeface="Calibri"/>
                        </a:rPr>
                        <a:t>The IS2025 Strategy was reviewed and refined in FY21 to ensure ISC's investments in the   integrity system are based on insights and are targeted across areas that will deliver the greatest impact to ISC’s customers and the broader industry. </a:t>
                      </a:r>
                    </a:p>
                    <a:p>
                      <a:r>
                        <a:rPr lang="en-AU" sz="2300" dirty="0">
                          <a:solidFill>
                            <a:srgbClr val="4A4F53"/>
                          </a:solidFill>
                          <a:latin typeface="Calibri"/>
                          <a:ea typeface="+mn-ea"/>
                          <a:cs typeface="Calibri"/>
                        </a:rPr>
                        <a:t> </a:t>
                      </a:r>
                    </a:p>
                    <a:p>
                      <a:r>
                        <a:rPr lang="en-AU" sz="2300" dirty="0">
                          <a:solidFill>
                            <a:srgbClr val="4A4F53"/>
                          </a:solidFill>
                          <a:latin typeface="Calibri"/>
                          <a:ea typeface="+mn-ea"/>
                          <a:cs typeface="Calibri"/>
                        </a:rPr>
                        <a:t>ISC’s funding basis has been well established and on-going annual budget reviews are conducted as a part of the annual MLA budgeting and consultation cycle.</a:t>
                      </a:r>
                      <a:endParaRPr sz="2300" dirty="0">
                        <a:solidFill>
                          <a:srgbClr val="4A4F53"/>
                        </a:solidFill>
                        <a:latin typeface="Calibri"/>
                        <a:ea typeface="+mn-ea"/>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txBox="1"/>
          <p:nvPr/>
        </p:nvSpPr>
        <p:spPr>
          <a:xfrm>
            <a:off x="750463" y="1174551"/>
            <a:ext cx="17772380" cy="930275"/>
          </a:xfrm>
          <a:prstGeom prst="rect">
            <a:avLst/>
          </a:prstGeom>
        </p:spPr>
        <p:txBody>
          <a:bodyPr vert="horz" wrap="square" lIns="0" tIns="12065" rIns="0" bIns="0" rtlCol="0">
            <a:spAutoFit/>
          </a:bodyPr>
          <a:lstStyle/>
          <a:p>
            <a:pPr marL="12700" marR="5080">
              <a:lnSpc>
                <a:spcPct val="100600"/>
              </a:lnSpc>
              <a:spcBef>
                <a:spcPts val="95"/>
              </a:spcBef>
            </a:pPr>
            <a:r>
              <a:rPr sz="2950" dirty="0">
                <a:solidFill>
                  <a:srgbClr val="7E7E7E"/>
                </a:solidFill>
                <a:latin typeface="Calibri"/>
                <a:cs typeface="Calibri"/>
              </a:rPr>
              <a:t>Provide</a:t>
            </a:r>
            <a:r>
              <a:rPr sz="2950" spc="-30" dirty="0">
                <a:solidFill>
                  <a:srgbClr val="7E7E7E"/>
                </a:solidFill>
                <a:latin typeface="Calibri"/>
                <a:cs typeface="Calibri"/>
              </a:rPr>
              <a:t> </a:t>
            </a:r>
            <a:r>
              <a:rPr sz="2950" dirty="0">
                <a:solidFill>
                  <a:srgbClr val="7E7E7E"/>
                </a:solidFill>
                <a:latin typeface="Calibri"/>
                <a:cs typeface="Calibri"/>
              </a:rPr>
              <a:t>a</a:t>
            </a:r>
            <a:r>
              <a:rPr sz="2950" spc="-30" dirty="0">
                <a:solidFill>
                  <a:srgbClr val="7E7E7E"/>
                </a:solidFill>
                <a:latin typeface="Calibri"/>
                <a:cs typeface="Calibri"/>
              </a:rPr>
              <a:t> </a:t>
            </a:r>
            <a:r>
              <a:rPr sz="2950" dirty="0">
                <a:solidFill>
                  <a:srgbClr val="7E7E7E"/>
                </a:solidFill>
                <a:latin typeface="Calibri"/>
                <a:cs typeface="Calibri"/>
              </a:rPr>
              <a:t>clear</a:t>
            </a:r>
            <a:r>
              <a:rPr sz="2950" spc="-35" dirty="0">
                <a:solidFill>
                  <a:srgbClr val="7E7E7E"/>
                </a:solidFill>
                <a:latin typeface="Calibri"/>
                <a:cs typeface="Calibri"/>
              </a:rPr>
              <a:t> </a:t>
            </a:r>
            <a:r>
              <a:rPr sz="2950" dirty="0">
                <a:solidFill>
                  <a:srgbClr val="7E7E7E"/>
                </a:solidFill>
                <a:latin typeface="Calibri"/>
                <a:cs typeface="Calibri"/>
              </a:rPr>
              <a:t>direction</a:t>
            </a:r>
            <a:r>
              <a:rPr sz="2950" spc="-25" dirty="0">
                <a:solidFill>
                  <a:srgbClr val="7E7E7E"/>
                </a:solidFill>
                <a:latin typeface="Calibri"/>
                <a:cs typeface="Calibri"/>
              </a:rPr>
              <a:t> </a:t>
            </a:r>
            <a:r>
              <a:rPr sz="2950" dirty="0">
                <a:solidFill>
                  <a:srgbClr val="7E7E7E"/>
                </a:solidFill>
                <a:latin typeface="Calibri"/>
                <a:cs typeface="Calibri"/>
              </a:rPr>
              <a:t>and</a:t>
            </a:r>
            <a:r>
              <a:rPr sz="2950" spc="-40" dirty="0">
                <a:solidFill>
                  <a:srgbClr val="7E7E7E"/>
                </a:solidFill>
                <a:latin typeface="Calibri"/>
                <a:cs typeface="Calibri"/>
              </a:rPr>
              <a:t> </a:t>
            </a:r>
            <a:r>
              <a:rPr sz="2950" dirty="0">
                <a:solidFill>
                  <a:srgbClr val="7E7E7E"/>
                </a:solidFill>
                <a:latin typeface="Calibri"/>
                <a:cs typeface="Calibri"/>
              </a:rPr>
              <a:t>secure</a:t>
            </a:r>
            <a:r>
              <a:rPr sz="2950" spc="-45" dirty="0">
                <a:solidFill>
                  <a:srgbClr val="7E7E7E"/>
                </a:solidFill>
                <a:latin typeface="Calibri"/>
                <a:cs typeface="Calibri"/>
              </a:rPr>
              <a:t> </a:t>
            </a:r>
            <a:r>
              <a:rPr sz="2950" dirty="0">
                <a:solidFill>
                  <a:srgbClr val="7E7E7E"/>
                </a:solidFill>
                <a:latin typeface="Calibri"/>
                <a:cs typeface="Calibri"/>
              </a:rPr>
              <a:t>funding</a:t>
            </a:r>
            <a:r>
              <a:rPr sz="2950" spc="-65" dirty="0">
                <a:solidFill>
                  <a:srgbClr val="7E7E7E"/>
                </a:solidFill>
                <a:latin typeface="Calibri"/>
                <a:cs typeface="Calibri"/>
              </a:rPr>
              <a:t> </a:t>
            </a:r>
            <a:r>
              <a:rPr sz="2950" dirty="0">
                <a:solidFill>
                  <a:srgbClr val="7E7E7E"/>
                </a:solidFill>
                <a:latin typeface="Calibri"/>
                <a:cs typeface="Calibri"/>
              </a:rPr>
              <a:t>for</a:t>
            </a:r>
            <a:r>
              <a:rPr sz="2950" spc="-35" dirty="0">
                <a:solidFill>
                  <a:srgbClr val="7E7E7E"/>
                </a:solidFill>
                <a:latin typeface="Calibri"/>
                <a:cs typeface="Calibri"/>
              </a:rPr>
              <a:t> </a:t>
            </a:r>
            <a:r>
              <a:rPr sz="2950" dirty="0">
                <a:solidFill>
                  <a:srgbClr val="7E7E7E"/>
                </a:solidFill>
                <a:latin typeface="Calibri"/>
                <a:cs typeface="Calibri"/>
              </a:rPr>
              <a:t>the</a:t>
            </a:r>
            <a:r>
              <a:rPr sz="2950" spc="-45" dirty="0">
                <a:solidFill>
                  <a:srgbClr val="7E7E7E"/>
                </a:solidFill>
                <a:latin typeface="Calibri"/>
                <a:cs typeface="Calibri"/>
              </a:rPr>
              <a:t> </a:t>
            </a:r>
            <a:r>
              <a:rPr sz="2950" dirty="0">
                <a:solidFill>
                  <a:srgbClr val="7E7E7E"/>
                </a:solidFill>
                <a:latin typeface="Calibri"/>
                <a:cs typeface="Calibri"/>
              </a:rPr>
              <a:t>next</a:t>
            </a:r>
            <a:r>
              <a:rPr sz="2950" spc="-50" dirty="0">
                <a:solidFill>
                  <a:srgbClr val="7E7E7E"/>
                </a:solidFill>
                <a:latin typeface="Calibri"/>
                <a:cs typeface="Calibri"/>
              </a:rPr>
              <a:t> </a:t>
            </a:r>
            <a:r>
              <a:rPr sz="2950" spc="-10" dirty="0">
                <a:solidFill>
                  <a:srgbClr val="7E7E7E"/>
                </a:solidFill>
                <a:latin typeface="Calibri"/>
                <a:cs typeface="Calibri"/>
              </a:rPr>
              <a:t>3-</a:t>
            </a:r>
            <a:r>
              <a:rPr sz="2950" dirty="0">
                <a:solidFill>
                  <a:srgbClr val="7E7E7E"/>
                </a:solidFill>
                <a:latin typeface="Calibri"/>
                <a:cs typeface="Calibri"/>
              </a:rPr>
              <a:t>5</a:t>
            </a:r>
            <a:r>
              <a:rPr sz="2950" spc="-30" dirty="0">
                <a:solidFill>
                  <a:srgbClr val="7E7E7E"/>
                </a:solidFill>
                <a:latin typeface="Calibri"/>
                <a:cs typeface="Calibri"/>
              </a:rPr>
              <a:t> </a:t>
            </a:r>
            <a:r>
              <a:rPr sz="2950" dirty="0">
                <a:solidFill>
                  <a:srgbClr val="7E7E7E"/>
                </a:solidFill>
                <a:latin typeface="Calibri"/>
                <a:cs typeface="Calibri"/>
              </a:rPr>
              <a:t>years</a:t>
            </a:r>
            <a:r>
              <a:rPr sz="2950" spc="-30" dirty="0">
                <a:solidFill>
                  <a:srgbClr val="7E7E7E"/>
                </a:solidFill>
                <a:latin typeface="Calibri"/>
                <a:cs typeface="Calibri"/>
              </a:rPr>
              <a:t> </a:t>
            </a:r>
            <a:r>
              <a:rPr sz="2950" dirty="0">
                <a:solidFill>
                  <a:srgbClr val="7E7E7E"/>
                </a:solidFill>
                <a:latin typeface="Calibri"/>
                <a:cs typeface="Calibri"/>
              </a:rPr>
              <a:t>so</a:t>
            </a:r>
            <a:r>
              <a:rPr sz="2950" spc="-35" dirty="0">
                <a:solidFill>
                  <a:srgbClr val="7E7E7E"/>
                </a:solidFill>
                <a:latin typeface="Calibri"/>
                <a:cs typeface="Calibri"/>
              </a:rPr>
              <a:t> </a:t>
            </a:r>
            <a:r>
              <a:rPr sz="2950" dirty="0">
                <a:solidFill>
                  <a:srgbClr val="7E7E7E"/>
                </a:solidFill>
                <a:latin typeface="Calibri"/>
                <a:cs typeface="Calibri"/>
              </a:rPr>
              <a:t>that</a:t>
            </a:r>
            <a:r>
              <a:rPr sz="2950" spc="-50" dirty="0">
                <a:solidFill>
                  <a:srgbClr val="7E7E7E"/>
                </a:solidFill>
                <a:latin typeface="Calibri"/>
                <a:cs typeface="Calibri"/>
              </a:rPr>
              <a:t> </a:t>
            </a:r>
            <a:r>
              <a:rPr sz="2950" dirty="0">
                <a:solidFill>
                  <a:srgbClr val="7E7E7E"/>
                </a:solidFill>
                <a:latin typeface="Calibri"/>
                <a:cs typeface="Calibri"/>
              </a:rPr>
              <a:t>ISC</a:t>
            </a:r>
            <a:r>
              <a:rPr sz="2950" spc="-50" dirty="0">
                <a:solidFill>
                  <a:srgbClr val="7E7E7E"/>
                </a:solidFill>
                <a:latin typeface="Calibri"/>
                <a:cs typeface="Calibri"/>
              </a:rPr>
              <a:t> </a:t>
            </a:r>
            <a:r>
              <a:rPr sz="2950" dirty="0">
                <a:solidFill>
                  <a:srgbClr val="7E7E7E"/>
                </a:solidFill>
                <a:latin typeface="Calibri"/>
                <a:cs typeface="Calibri"/>
              </a:rPr>
              <a:t>can</a:t>
            </a:r>
            <a:r>
              <a:rPr sz="2950" spc="-30" dirty="0">
                <a:solidFill>
                  <a:srgbClr val="7E7E7E"/>
                </a:solidFill>
                <a:latin typeface="Calibri"/>
                <a:cs typeface="Calibri"/>
              </a:rPr>
              <a:t> </a:t>
            </a:r>
            <a:r>
              <a:rPr sz="2950" dirty="0">
                <a:solidFill>
                  <a:srgbClr val="7E7E7E"/>
                </a:solidFill>
                <a:latin typeface="Calibri"/>
                <a:cs typeface="Calibri"/>
              </a:rPr>
              <a:t>better</a:t>
            </a:r>
            <a:r>
              <a:rPr sz="2950" spc="-55" dirty="0">
                <a:solidFill>
                  <a:srgbClr val="7E7E7E"/>
                </a:solidFill>
                <a:latin typeface="Calibri"/>
                <a:cs typeface="Calibri"/>
              </a:rPr>
              <a:t> </a:t>
            </a:r>
            <a:r>
              <a:rPr sz="2950" dirty="0">
                <a:solidFill>
                  <a:srgbClr val="7E7E7E"/>
                </a:solidFill>
                <a:latin typeface="Calibri"/>
                <a:cs typeface="Calibri"/>
              </a:rPr>
              <a:t>support</a:t>
            </a:r>
            <a:r>
              <a:rPr sz="2950" spc="-55" dirty="0">
                <a:solidFill>
                  <a:srgbClr val="7E7E7E"/>
                </a:solidFill>
                <a:latin typeface="Calibri"/>
                <a:cs typeface="Calibri"/>
              </a:rPr>
              <a:t> </a:t>
            </a:r>
            <a:r>
              <a:rPr sz="2950" dirty="0">
                <a:solidFill>
                  <a:srgbClr val="7E7E7E"/>
                </a:solidFill>
                <a:latin typeface="Calibri"/>
                <a:cs typeface="Calibri"/>
              </a:rPr>
              <a:t>its</a:t>
            </a:r>
            <a:r>
              <a:rPr sz="2950" spc="-25" dirty="0">
                <a:solidFill>
                  <a:srgbClr val="7E7E7E"/>
                </a:solidFill>
                <a:latin typeface="Calibri"/>
                <a:cs typeface="Calibri"/>
              </a:rPr>
              <a:t> </a:t>
            </a:r>
            <a:r>
              <a:rPr sz="2950" dirty="0">
                <a:solidFill>
                  <a:srgbClr val="7E7E7E"/>
                </a:solidFill>
                <a:latin typeface="Calibri"/>
                <a:cs typeface="Calibri"/>
              </a:rPr>
              <a:t>commitments</a:t>
            </a:r>
            <a:r>
              <a:rPr sz="2950" spc="-40" dirty="0">
                <a:solidFill>
                  <a:srgbClr val="7E7E7E"/>
                </a:solidFill>
                <a:latin typeface="Calibri"/>
                <a:cs typeface="Calibri"/>
              </a:rPr>
              <a:t> </a:t>
            </a:r>
            <a:r>
              <a:rPr sz="2950" spc="-25" dirty="0">
                <a:solidFill>
                  <a:srgbClr val="7E7E7E"/>
                </a:solidFill>
                <a:latin typeface="Calibri"/>
                <a:cs typeface="Calibri"/>
              </a:rPr>
              <a:t>to </a:t>
            </a:r>
            <a:r>
              <a:rPr sz="2950" spc="-20" dirty="0">
                <a:solidFill>
                  <a:srgbClr val="7E7E7E"/>
                </a:solidFill>
                <a:latin typeface="Calibri"/>
                <a:cs typeface="Calibri"/>
              </a:rPr>
              <a:t>Australia’s</a:t>
            </a:r>
            <a:r>
              <a:rPr sz="2950" spc="-55" dirty="0">
                <a:solidFill>
                  <a:srgbClr val="7E7E7E"/>
                </a:solidFill>
                <a:latin typeface="Calibri"/>
                <a:cs typeface="Calibri"/>
              </a:rPr>
              <a:t> </a:t>
            </a:r>
            <a:r>
              <a:rPr sz="2950" dirty="0">
                <a:solidFill>
                  <a:srgbClr val="7E7E7E"/>
                </a:solidFill>
                <a:latin typeface="Calibri"/>
                <a:cs typeface="Calibri"/>
              </a:rPr>
              <a:t>red</a:t>
            </a:r>
            <a:r>
              <a:rPr sz="2950" spc="-75" dirty="0">
                <a:solidFill>
                  <a:srgbClr val="7E7E7E"/>
                </a:solidFill>
                <a:latin typeface="Calibri"/>
                <a:cs typeface="Calibri"/>
              </a:rPr>
              <a:t> </a:t>
            </a:r>
            <a:r>
              <a:rPr sz="2950" dirty="0">
                <a:solidFill>
                  <a:srgbClr val="7E7E7E"/>
                </a:solidFill>
                <a:latin typeface="Calibri"/>
                <a:cs typeface="Calibri"/>
              </a:rPr>
              <a:t>meat</a:t>
            </a:r>
            <a:r>
              <a:rPr sz="2950" spc="-80" dirty="0">
                <a:solidFill>
                  <a:srgbClr val="7E7E7E"/>
                </a:solidFill>
                <a:latin typeface="Calibri"/>
                <a:cs typeface="Calibri"/>
              </a:rPr>
              <a:t> </a:t>
            </a:r>
            <a:r>
              <a:rPr sz="2950" dirty="0">
                <a:solidFill>
                  <a:srgbClr val="7E7E7E"/>
                </a:solidFill>
                <a:latin typeface="Calibri"/>
                <a:cs typeface="Calibri"/>
              </a:rPr>
              <a:t>integrity</a:t>
            </a:r>
            <a:r>
              <a:rPr sz="2950" spc="-75" dirty="0">
                <a:solidFill>
                  <a:srgbClr val="7E7E7E"/>
                </a:solidFill>
                <a:latin typeface="Calibri"/>
                <a:cs typeface="Calibri"/>
              </a:rPr>
              <a:t> </a:t>
            </a:r>
            <a:r>
              <a:rPr sz="2950" spc="-10" dirty="0">
                <a:solidFill>
                  <a:srgbClr val="7E7E7E"/>
                </a:solidFill>
                <a:latin typeface="Calibri"/>
                <a:cs typeface="Calibri"/>
              </a:rPr>
              <a:t>system</a:t>
            </a:r>
            <a:endParaRPr sz="295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071" y="483979"/>
            <a:ext cx="12139930" cy="529590"/>
          </a:xfrm>
          <a:prstGeom prst="rect">
            <a:avLst/>
          </a:prstGeom>
        </p:spPr>
        <p:txBody>
          <a:bodyPr vert="horz" wrap="square" lIns="0" tIns="13335" rIns="0" bIns="0" rtlCol="0">
            <a:spAutoFit/>
          </a:bodyPr>
          <a:lstStyle/>
          <a:p>
            <a:pPr marL="12700">
              <a:lnSpc>
                <a:spcPct val="100000"/>
              </a:lnSpc>
              <a:spcBef>
                <a:spcPts val="105"/>
              </a:spcBef>
              <a:tabLst>
                <a:tab pos="3707129" algn="l"/>
              </a:tabLst>
            </a:pPr>
            <a:r>
              <a:rPr dirty="0"/>
              <a:t>Recommendation</a:t>
            </a:r>
            <a:r>
              <a:rPr spc="-175" dirty="0"/>
              <a:t> </a:t>
            </a:r>
            <a:r>
              <a:rPr spc="-25" dirty="0"/>
              <a:t>2:</a:t>
            </a:r>
            <a:r>
              <a:rPr dirty="0"/>
              <a:t>	Continue</a:t>
            </a:r>
            <a:r>
              <a:rPr spc="-130" dirty="0"/>
              <a:t> </a:t>
            </a:r>
            <a:r>
              <a:rPr dirty="0"/>
              <a:t>to</a:t>
            </a:r>
            <a:r>
              <a:rPr spc="-60" dirty="0"/>
              <a:t> </a:t>
            </a:r>
            <a:r>
              <a:rPr dirty="0"/>
              <a:t>strengthen</a:t>
            </a:r>
            <a:r>
              <a:rPr spc="-110" dirty="0"/>
              <a:t> </a:t>
            </a:r>
            <a:r>
              <a:rPr spc="-10" dirty="0"/>
              <a:t>stakeholder</a:t>
            </a:r>
            <a:r>
              <a:rPr spc="-70" dirty="0"/>
              <a:t> </a:t>
            </a:r>
            <a:r>
              <a:rPr spc="-10" dirty="0"/>
              <a:t>engagement</a:t>
            </a:r>
          </a:p>
        </p:txBody>
      </p:sp>
      <p:graphicFrame>
        <p:nvGraphicFramePr>
          <p:cNvPr id="3" name="object 3"/>
          <p:cNvGraphicFramePr>
            <a:graphicFrameLocks noGrp="1"/>
          </p:cNvGraphicFramePr>
          <p:nvPr>
            <p:extLst>
              <p:ext uri="{D42A27DB-BD31-4B8C-83A1-F6EECF244321}">
                <p14:modId xmlns:p14="http://schemas.microsoft.com/office/powerpoint/2010/main" val="4039390890"/>
              </p:ext>
            </p:extLst>
          </p:nvPr>
        </p:nvGraphicFramePr>
        <p:xfrm>
          <a:off x="750463" y="3132843"/>
          <a:ext cx="18094325" cy="7756525"/>
        </p:xfrm>
        <a:graphic>
          <a:graphicData uri="http://schemas.openxmlformats.org/drawingml/2006/table">
            <a:tbl>
              <a:tblPr firstRow="1" bandRow="1">
                <a:tableStyleId>{2D5ABB26-0587-4C30-8999-92F81FD0307C}</a:tableStyleId>
              </a:tblPr>
              <a:tblGrid>
                <a:gridCol w="7130103">
                  <a:extLst>
                    <a:ext uri="{9D8B030D-6E8A-4147-A177-3AD203B41FA5}">
                      <a16:colId xmlns:a16="http://schemas.microsoft.com/office/drawing/2014/main" val="20000"/>
                    </a:ext>
                  </a:extLst>
                </a:gridCol>
                <a:gridCol w="10964222">
                  <a:extLst>
                    <a:ext uri="{9D8B030D-6E8A-4147-A177-3AD203B41FA5}">
                      <a16:colId xmlns:a16="http://schemas.microsoft.com/office/drawing/2014/main" val="20001"/>
                    </a:ext>
                  </a:extLst>
                </a:gridCol>
              </a:tblGrid>
              <a:tr h="404495">
                <a:tc>
                  <a:txBody>
                    <a:bodyPr/>
                    <a:lstStyle/>
                    <a:p>
                      <a:pPr marL="56515">
                        <a:lnSpc>
                          <a:spcPct val="100000"/>
                        </a:lnSpc>
                        <a:spcBef>
                          <a:spcPts val="95"/>
                        </a:spcBef>
                      </a:pPr>
                      <a:r>
                        <a:rPr sz="2300" b="1" spc="-10" dirty="0">
                          <a:solidFill>
                            <a:srgbClr val="FFFFFF"/>
                          </a:solidFill>
                          <a:latin typeface="Calibri"/>
                          <a:cs typeface="Calibri"/>
                        </a:rPr>
                        <a:t>Actions</a:t>
                      </a:r>
                      <a:endParaRPr sz="230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6515">
                        <a:lnSpc>
                          <a:spcPct val="100000"/>
                        </a:lnSpc>
                        <a:spcBef>
                          <a:spcPts val="95"/>
                        </a:spcBef>
                      </a:pPr>
                      <a:r>
                        <a:rPr sz="2300" b="1" dirty="0">
                          <a:solidFill>
                            <a:srgbClr val="FFFFFF"/>
                          </a:solidFill>
                          <a:latin typeface="Calibri"/>
                          <a:cs typeface="Calibri"/>
                        </a:rPr>
                        <a:t>Progress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extLst>
                  <a:ext uri="{0D108BD9-81ED-4DB2-BD59-A6C34878D82A}">
                    <a16:rowId xmlns:a16="http://schemas.microsoft.com/office/drawing/2014/main" val="10000"/>
                  </a:ext>
                </a:extLst>
              </a:tr>
              <a:tr h="3829685">
                <a:tc>
                  <a:txBody>
                    <a:bodyPr/>
                    <a:lstStyle/>
                    <a:p>
                      <a:pPr marL="56515">
                        <a:lnSpc>
                          <a:spcPts val="2620"/>
                        </a:lnSpc>
                      </a:pPr>
                      <a:r>
                        <a:rPr sz="2300" dirty="0">
                          <a:solidFill>
                            <a:srgbClr val="4A4F53"/>
                          </a:solidFill>
                          <a:latin typeface="Calibri"/>
                          <a:cs typeface="Calibri"/>
                        </a:rPr>
                        <a:t>The</a:t>
                      </a:r>
                      <a:r>
                        <a:rPr sz="2300" spc="-55" dirty="0">
                          <a:solidFill>
                            <a:srgbClr val="4A4F53"/>
                          </a:solidFill>
                          <a:latin typeface="Calibri"/>
                          <a:cs typeface="Calibri"/>
                        </a:rPr>
                        <a:t> </a:t>
                      </a:r>
                      <a:r>
                        <a:rPr sz="2300" dirty="0">
                          <a:solidFill>
                            <a:srgbClr val="4A4F53"/>
                          </a:solidFill>
                          <a:latin typeface="Calibri"/>
                          <a:cs typeface="Calibri"/>
                        </a:rPr>
                        <a:t>introduction</a:t>
                      </a:r>
                      <a:r>
                        <a:rPr sz="2300" spc="-65" dirty="0">
                          <a:solidFill>
                            <a:srgbClr val="4A4F53"/>
                          </a:solidFill>
                          <a:latin typeface="Calibri"/>
                          <a:cs typeface="Calibri"/>
                        </a:rPr>
                        <a:t> </a:t>
                      </a:r>
                      <a:r>
                        <a:rPr sz="2300" dirty="0">
                          <a:solidFill>
                            <a:srgbClr val="4A4F53"/>
                          </a:solidFill>
                          <a:latin typeface="Calibri"/>
                          <a:cs typeface="Calibri"/>
                        </a:rPr>
                        <a:t>of</a:t>
                      </a:r>
                      <a:r>
                        <a:rPr sz="2300" spc="-50" dirty="0">
                          <a:solidFill>
                            <a:srgbClr val="4A4F53"/>
                          </a:solidFill>
                          <a:latin typeface="Calibri"/>
                          <a:cs typeface="Calibri"/>
                        </a:rPr>
                        <a:t> </a:t>
                      </a:r>
                      <a:r>
                        <a:rPr sz="2300" dirty="0">
                          <a:solidFill>
                            <a:srgbClr val="4A4F53"/>
                          </a:solidFill>
                          <a:latin typeface="Calibri"/>
                          <a:cs typeface="Calibri"/>
                        </a:rPr>
                        <a:t>a</a:t>
                      </a:r>
                      <a:r>
                        <a:rPr sz="2300" spc="-60" dirty="0">
                          <a:solidFill>
                            <a:srgbClr val="4A4F53"/>
                          </a:solidFill>
                          <a:latin typeface="Calibri"/>
                          <a:cs typeface="Calibri"/>
                        </a:rPr>
                        <a:t> </a:t>
                      </a:r>
                      <a:r>
                        <a:rPr sz="2300" dirty="0">
                          <a:solidFill>
                            <a:srgbClr val="4A4F53"/>
                          </a:solidFill>
                          <a:latin typeface="Calibri"/>
                          <a:cs typeface="Calibri"/>
                        </a:rPr>
                        <a:t>key</a:t>
                      </a:r>
                      <a:r>
                        <a:rPr sz="2300" spc="-40" dirty="0">
                          <a:solidFill>
                            <a:srgbClr val="4A4F53"/>
                          </a:solidFill>
                          <a:latin typeface="Calibri"/>
                          <a:cs typeface="Calibri"/>
                        </a:rPr>
                        <a:t> </a:t>
                      </a:r>
                      <a:r>
                        <a:rPr sz="2300" dirty="0">
                          <a:solidFill>
                            <a:srgbClr val="4A4F53"/>
                          </a:solidFill>
                          <a:latin typeface="Calibri"/>
                          <a:cs typeface="Calibri"/>
                        </a:rPr>
                        <a:t>account</a:t>
                      </a:r>
                      <a:r>
                        <a:rPr sz="2300" spc="-40" dirty="0">
                          <a:solidFill>
                            <a:srgbClr val="4A4F53"/>
                          </a:solidFill>
                          <a:latin typeface="Calibri"/>
                          <a:cs typeface="Calibri"/>
                        </a:rPr>
                        <a:t> </a:t>
                      </a:r>
                      <a:r>
                        <a:rPr sz="2300" dirty="0">
                          <a:solidFill>
                            <a:srgbClr val="4A4F53"/>
                          </a:solidFill>
                          <a:latin typeface="Calibri"/>
                          <a:cs typeface="Calibri"/>
                        </a:rPr>
                        <a:t>management</a:t>
                      </a:r>
                      <a:r>
                        <a:rPr sz="2300" spc="-40" dirty="0">
                          <a:solidFill>
                            <a:srgbClr val="4A4F53"/>
                          </a:solidFill>
                          <a:latin typeface="Calibri"/>
                          <a:cs typeface="Calibri"/>
                        </a:rPr>
                        <a:t> </a:t>
                      </a:r>
                      <a:r>
                        <a:rPr sz="2300" spc="-10" dirty="0">
                          <a:solidFill>
                            <a:srgbClr val="4A4F53"/>
                          </a:solidFill>
                          <a:latin typeface="Calibri"/>
                          <a:cs typeface="Calibri"/>
                        </a:rPr>
                        <a:t>framework</a:t>
                      </a:r>
                      <a:r>
                        <a:rPr sz="2300" spc="-95" dirty="0">
                          <a:solidFill>
                            <a:srgbClr val="4A4F53"/>
                          </a:solidFill>
                          <a:latin typeface="Calibri"/>
                          <a:cs typeface="Calibri"/>
                        </a:rPr>
                        <a:t> </a:t>
                      </a:r>
                      <a:r>
                        <a:rPr sz="2300" dirty="0">
                          <a:solidFill>
                            <a:srgbClr val="4A4F53"/>
                          </a:solidFill>
                          <a:latin typeface="Calibri"/>
                          <a:cs typeface="Calibri"/>
                        </a:rPr>
                        <a:t>(Project</a:t>
                      </a:r>
                      <a:r>
                        <a:rPr sz="2300" spc="-40" dirty="0">
                          <a:solidFill>
                            <a:srgbClr val="4A4F53"/>
                          </a:solidFill>
                          <a:latin typeface="Calibri"/>
                          <a:cs typeface="Calibri"/>
                        </a:rPr>
                        <a:t> </a:t>
                      </a:r>
                      <a:r>
                        <a:rPr sz="2300" dirty="0">
                          <a:solidFill>
                            <a:srgbClr val="4A4F53"/>
                          </a:solidFill>
                          <a:latin typeface="Calibri"/>
                          <a:cs typeface="Calibri"/>
                        </a:rPr>
                        <a:t>Auto)</a:t>
                      </a:r>
                      <a:r>
                        <a:rPr sz="2300" spc="-45" dirty="0">
                          <a:solidFill>
                            <a:srgbClr val="4A4F53"/>
                          </a:solidFill>
                          <a:latin typeface="Calibri"/>
                          <a:cs typeface="Calibri"/>
                        </a:rPr>
                        <a:t> </a:t>
                      </a:r>
                      <a:r>
                        <a:rPr sz="2300" spc="-25" dirty="0">
                          <a:solidFill>
                            <a:srgbClr val="4A4F53"/>
                          </a:solidFill>
                          <a:latin typeface="Calibri"/>
                          <a:cs typeface="Calibri"/>
                        </a:rPr>
                        <a:t>is</a:t>
                      </a:r>
                      <a:r>
                        <a:rPr lang="en-AU" sz="2300" spc="-25" dirty="0">
                          <a:solidFill>
                            <a:srgbClr val="4A4F53"/>
                          </a:solidFill>
                          <a:latin typeface="Calibri"/>
                          <a:cs typeface="Calibri"/>
                        </a:rPr>
                        <a:t> </a:t>
                      </a:r>
                      <a:r>
                        <a:rPr sz="2300" dirty="0">
                          <a:solidFill>
                            <a:srgbClr val="4A4F53"/>
                          </a:solidFill>
                          <a:latin typeface="Calibri"/>
                          <a:cs typeface="Calibri"/>
                        </a:rPr>
                        <a:t>underway</a:t>
                      </a:r>
                      <a:r>
                        <a:rPr sz="2300" spc="-70" dirty="0">
                          <a:solidFill>
                            <a:srgbClr val="4A4F53"/>
                          </a:solidFill>
                          <a:latin typeface="Calibri"/>
                          <a:cs typeface="Calibri"/>
                        </a:rPr>
                        <a:t> </a:t>
                      </a:r>
                      <a:r>
                        <a:rPr sz="2300" dirty="0">
                          <a:solidFill>
                            <a:srgbClr val="4A4F53"/>
                          </a:solidFill>
                          <a:latin typeface="Calibri"/>
                          <a:cs typeface="Calibri"/>
                        </a:rPr>
                        <a:t>and</a:t>
                      </a:r>
                      <a:r>
                        <a:rPr sz="2300" spc="-35" dirty="0">
                          <a:solidFill>
                            <a:srgbClr val="4A4F53"/>
                          </a:solidFill>
                          <a:latin typeface="Calibri"/>
                          <a:cs typeface="Calibri"/>
                        </a:rPr>
                        <a:t> </a:t>
                      </a:r>
                      <a:r>
                        <a:rPr sz="2300" dirty="0">
                          <a:solidFill>
                            <a:srgbClr val="4A4F53"/>
                          </a:solidFill>
                          <a:latin typeface="Calibri"/>
                          <a:cs typeface="Calibri"/>
                        </a:rPr>
                        <a:t>will</a:t>
                      </a:r>
                      <a:r>
                        <a:rPr sz="2300" spc="-55" dirty="0">
                          <a:solidFill>
                            <a:srgbClr val="4A4F53"/>
                          </a:solidFill>
                          <a:latin typeface="Calibri"/>
                          <a:cs typeface="Calibri"/>
                        </a:rPr>
                        <a:t> </a:t>
                      </a:r>
                      <a:r>
                        <a:rPr sz="2300" dirty="0">
                          <a:solidFill>
                            <a:srgbClr val="4A4F53"/>
                          </a:solidFill>
                          <a:latin typeface="Calibri"/>
                          <a:cs typeface="Calibri"/>
                        </a:rPr>
                        <a:t>be</a:t>
                      </a:r>
                      <a:r>
                        <a:rPr sz="2300" spc="-25" dirty="0">
                          <a:solidFill>
                            <a:srgbClr val="4A4F53"/>
                          </a:solidFill>
                          <a:latin typeface="Calibri"/>
                          <a:cs typeface="Calibri"/>
                        </a:rPr>
                        <a:t> </a:t>
                      </a:r>
                      <a:r>
                        <a:rPr sz="2300" dirty="0">
                          <a:solidFill>
                            <a:srgbClr val="4A4F53"/>
                          </a:solidFill>
                          <a:latin typeface="Calibri"/>
                          <a:cs typeface="Calibri"/>
                        </a:rPr>
                        <a:t>greatly</a:t>
                      </a:r>
                      <a:r>
                        <a:rPr sz="2300" spc="-55" dirty="0">
                          <a:solidFill>
                            <a:srgbClr val="4A4F53"/>
                          </a:solidFill>
                          <a:latin typeface="Calibri"/>
                          <a:cs typeface="Calibri"/>
                        </a:rPr>
                        <a:t> </a:t>
                      </a:r>
                      <a:r>
                        <a:rPr sz="2300" dirty="0">
                          <a:solidFill>
                            <a:srgbClr val="4A4F53"/>
                          </a:solidFill>
                          <a:latin typeface="Calibri"/>
                          <a:cs typeface="Calibri"/>
                        </a:rPr>
                        <a:t>enabled</a:t>
                      </a:r>
                      <a:r>
                        <a:rPr sz="2300" spc="-35" dirty="0">
                          <a:solidFill>
                            <a:srgbClr val="4A4F53"/>
                          </a:solidFill>
                          <a:latin typeface="Calibri"/>
                          <a:cs typeface="Calibri"/>
                        </a:rPr>
                        <a:t> </a:t>
                      </a:r>
                      <a:r>
                        <a:rPr sz="2300" dirty="0">
                          <a:solidFill>
                            <a:srgbClr val="4A4F53"/>
                          </a:solidFill>
                          <a:latin typeface="Calibri"/>
                          <a:cs typeface="Calibri"/>
                        </a:rPr>
                        <a:t>by</a:t>
                      </a:r>
                      <a:r>
                        <a:rPr sz="2300" spc="-20" dirty="0">
                          <a:solidFill>
                            <a:srgbClr val="4A4F53"/>
                          </a:solidFill>
                          <a:latin typeface="Calibri"/>
                          <a:cs typeface="Calibri"/>
                        </a:rPr>
                        <a:t> </a:t>
                      </a:r>
                      <a:r>
                        <a:rPr sz="2300" dirty="0">
                          <a:solidFill>
                            <a:srgbClr val="4A4F53"/>
                          </a:solidFill>
                          <a:latin typeface="Calibri"/>
                          <a:cs typeface="Calibri"/>
                        </a:rPr>
                        <a:t>the</a:t>
                      </a:r>
                      <a:r>
                        <a:rPr sz="2300" spc="-20" dirty="0">
                          <a:solidFill>
                            <a:srgbClr val="4A4F53"/>
                          </a:solidFill>
                          <a:latin typeface="Calibri"/>
                          <a:cs typeface="Calibri"/>
                        </a:rPr>
                        <a:t> CRM.</a:t>
                      </a:r>
                      <a:endParaRPr sz="2300" dirty="0">
                        <a:latin typeface="Calibri"/>
                        <a:cs typeface="Calibri"/>
                      </a:endParaRPr>
                    </a:p>
                    <a:p>
                      <a:pPr>
                        <a:lnSpc>
                          <a:spcPct val="100000"/>
                        </a:lnSpc>
                        <a:spcBef>
                          <a:spcPts val="10"/>
                        </a:spcBef>
                      </a:pPr>
                      <a:endParaRPr sz="2400" dirty="0">
                        <a:latin typeface="Times New Roman"/>
                        <a:cs typeface="Times New Roman"/>
                      </a:endParaRPr>
                    </a:p>
                    <a:p>
                      <a:pPr marL="56515" marR="149225">
                        <a:lnSpc>
                          <a:spcPct val="100400"/>
                        </a:lnSpc>
                        <a:tabLst>
                          <a:tab pos="1086485" algn="l"/>
                        </a:tabLst>
                      </a:pPr>
                      <a:r>
                        <a:rPr sz="2300" dirty="0">
                          <a:solidFill>
                            <a:srgbClr val="4A4F53"/>
                          </a:solidFill>
                          <a:latin typeface="Calibri"/>
                          <a:cs typeface="Calibri"/>
                        </a:rPr>
                        <a:t>The</a:t>
                      </a:r>
                      <a:r>
                        <a:rPr sz="2300" spc="-35" dirty="0">
                          <a:solidFill>
                            <a:srgbClr val="4A4F53"/>
                          </a:solidFill>
                          <a:latin typeface="Calibri"/>
                          <a:cs typeface="Calibri"/>
                        </a:rPr>
                        <a:t> </a:t>
                      </a:r>
                      <a:r>
                        <a:rPr sz="2300" dirty="0">
                          <a:solidFill>
                            <a:srgbClr val="4A4F53"/>
                          </a:solidFill>
                          <a:latin typeface="Calibri"/>
                          <a:cs typeface="Calibri"/>
                        </a:rPr>
                        <a:t>CRM</a:t>
                      </a:r>
                      <a:r>
                        <a:rPr sz="2300" spc="-40" dirty="0">
                          <a:solidFill>
                            <a:srgbClr val="4A4F53"/>
                          </a:solidFill>
                          <a:latin typeface="Calibri"/>
                          <a:cs typeface="Calibri"/>
                        </a:rPr>
                        <a:t> </a:t>
                      </a:r>
                      <a:r>
                        <a:rPr sz="2300" dirty="0">
                          <a:solidFill>
                            <a:srgbClr val="4A4F53"/>
                          </a:solidFill>
                          <a:latin typeface="Calibri"/>
                          <a:cs typeface="Calibri"/>
                        </a:rPr>
                        <a:t>is</a:t>
                      </a:r>
                      <a:r>
                        <a:rPr sz="2300" spc="-35" dirty="0">
                          <a:solidFill>
                            <a:srgbClr val="4A4F53"/>
                          </a:solidFill>
                          <a:latin typeface="Calibri"/>
                          <a:cs typeface="Calibri"/>
                        </a:rPr>
                        <a:t> </a:t>
                      </a:r>
                      <a:r>
                        <a:rPr sz="2300" dirty="0">
                          <a:solidFill>
                            <a:srgbClr val="4A4F53"/>
                          </a:solidFill>
                          <a:latin typeface="Calibri"/>
                          <a:cs typeface="Calibri"/>
                        </a:rPr>
                        <a:t>also</a:t>
                      </a:r>
                      <a:r>
                        <a:rPr sz="2300" spc="-50" dirty="0">
                          <a:solidFill>
                            <a:srgbClr val="4A4F53"/>
                          </a:solidFill>
                          <a:latin typeface="Calibri"/>
                          <a:cs typeface="Calibri"/>
                        </a:rPr>
                        <a:t> </a:t>
                      </a:r>
                      <a:r>
                        <a:rPr sz="2300" dirty="0">
                          <a:solidFill>
                            <a:srgbClr val="4A4F53"/>
                          </a:solidFill>
                          <a:latin typeface="Calibri"/>
                          <a:cs typeface="Calibri"/>
                        </a:rPr>
                        <a:t>the</a:t>
                      </a:r>
                      <a:r>
                        <a:rPr sz="2300" spc="-20" dirty="0">
                          <a:solidFill>
                            <a:srgbClr val="4A4F53"/>
                          </a:solidFill>
                          <a:latin typeface="Calibri"/>
                          <a:cs typeface="Calibri"/>
                        </a:rPr>
                        <a:t> </a:t>
                      </a:r>
                      <a:r>
                        <a:rPr sz="2300" dirty="0">
                          <a:solidFill>
                            <a:srgbClr val="4A4F53"/>
                          </a:solidFill>
                          <a:latin typeface="Calibri"/>
                          <a:cs typeface="Calibri"/>
                        </a:rPr>
                        <a:t>key</a:t>
                      </a:r>
                      <a:r>
                        <a:rPr sz="2300" spc="-35" dirty="0">
                          <a:solidFill>
                            <a:srgbClr val="4A4F53"/>
                          </a:solidFill>
                          <a:latin typeface="Calibri"/>
                          <a:cs typeface="Calibri"/>
                        </a:rPr>
                        <a:t> </a:t>
                      </a:r>
                      <a:r>
                        <a:rPr sz="2300" dirty="0">
                          <a:solidFill>
                            <a:srgbClr val="4A4F53"/>
                          </a:solidFill>
                          <a:latin typeface="Calibri"/>
                          <a:cs typeface="Calibri"/>
                        </a:rPr>
                        <a:t>enabler</a:t>
                      </a:r>
                      <a:r>
                        <a:rPr sz="2300" spc="-35" dirty="0">
                          <a:solidFill>
                            <a:srgbClr val="4A4F53"/>
                          </a:solidFill>
                          <a:latin typeface="Calibri"/>
                          <a:cs typeface="Calibri"/>
                        </a:rPr>
                        <a:t> </a:t>
                      </a:r>
                      <a:r>
                        <a:rPr sz="2300" dirty="0">
                          <a:solidFill>
                            <a:srgbClr val="4A4F53"/>
                          </a:solidFill>
                          <a:latin typeface="Calibri"/>
                          <a:cs typeface="Calibri"/>
                        </a:rPr>
                        <a:t>for</a:t>
                      </a:r>
                      <a:r>
                        <a:rPr sz="2300" spc="-55" dirty="0">
                          <a:solidFill>
                            <a:srgbClr val="4A4F53"/>
                          </a:solidFill>
                          <a:latin typeface="Calibri"/>
                          <a:cs typeface="Calibri"/>
                        </a:rPr>
                        <a:t> </a:t>
                      </a:r>
                      <a:r>
                        <a:rPr sz="2300" dirty="0">
                          <a:solidFill>
                            <a:srgbClr val="4A4F53"/>
                          </a:solidFill>
                          <a:latin typeface="Calibri"/>
                          <a:cs typeface="Calibri"/>
                        </a:rPr>
                        <a:t>a</a:t>
                      </a:r>
                      <a:r>
                        <a:rPr sz="2300" spc="-40" dirty="0">
                          <a:solidFill>
                            <a:srgbClr val="4A4F53"/>
                          </a:solidFill>
                          <a:latin typeface="Calibri"/>
                          <a:cs typeface="Calibri"/>
                        </a:rPr>
                        <a:t> </a:t>
                      </a:r>
                      <a:r>
                        <a:rPr sz="2300" dirty="0">
                          <a:solidFill>
                            <a:srgbClr val="4A4F53"/>
                          </a:solidFill>
                          <a:latin typeface="Calibri"/>
                          <a:cs typeface="Calibri"/>
                        </a:rPr>
                        <a:t>new</a:t>
                      </a:r>
                      <a:r>
                        <a:rPr sz="2300" spc="-10" dirty="0">
                          <a:solidFill>
                            <a:srgbClr val="4A4F53"/>
                          </a:solidFill>
                          <a:latin typeface="Calibri"/>
                          <a:cs typeface="Calibri"/>
                        </a:rPr>
                        <a:t> platform</a:t>
                      </a:r>
                      <a:r>
                        <a:rPr sz="2300" spc="-80" dirty="0">
                          <a:solidFill>
                            <a:srgbClr val="4A4F53"/>
                          </a:solidFill>
                          <a:latin typeface="Calibri"/>
                          <a:cs typeface="Calibri"/>
                        </a:rPr>
                        <a:t> </a:t>
                      </a:r>
                      <a:r>
                        <a:rPr sz="2300" dirty="0">
                          <a:solidFill>
                            <a:srgbClr val="4A4F53"/>
                          </a:solidFill>
                          <a:latin typeface="Calibri"/>
                          <a:cs typeface="Calibri"/>
                        </a:rPr>
                        <a:t>to</a:t>
                      </a:r>
                      <a:r>
                        <a:rPr sz="2300" spc="-35" dirty="0">
                          <a:solidFill>
                            <a:srgbClr val="4A4F53"/>
                          </a:solidFill>
                          <a:latin typeface="Calibri"/>
                          <a:cs typeface="Calibri"/>
                        </a:rPr>
                        <a:t> </a:t>
                      </a:r>
                      <a:r>
                        <a:rPr sz="2300" dirty="0">
                          <a:solidFill>
                            <a:srgbClr val="4A4F53"/>
                          </a:solidFill>
                          <a:latin typeface="Calibri"/>
                          <a:cs typeface="Calibri"/>
                        </a:rPr>
                        <a:t>streamline</a:t>
                      </a:r>
                      <a:r>
                        <a:rPr sz="2300" spc="-40" dirty="0">
                          <a:solidFill>
                            <a:srgbClr val="4A4F53"/>
                          </a:solidFill>
                          <a:latin typeface="Calibri"/>
                          <a:cs typeface="Calibri"/>
                        </a:rPr>
                        <a:t> </a:t>
                      </a:r>
                      <a:r>
                        <a:rPr sz="2300" spc="-10" dirty="0">
                          <a:solidFill>
                            <a:srgbClr val="4A4F53"/>
                          </a:solidFill>
                          <a:latin typeface="Calibri"/>
                          <a:cs typeface="Calibri"/>
                        </a:rPr>
                        <a:t>project administration,</a:t>
                      </a:r>
                      <a:r>
                        <a:rPr sz="2300" spc="-75" dirty="0">
                          <a:solidFill>
                            <a:srgbClr val="4A4F53"/>
                          </a:solidFill>
                          <a:latin typeface="Calibri"/>
                          <a:cs typeface="Calibri"/>
                        </a:rPr>
                        <a:t> </a:t>
                      </a:r>
                      <a:r>
                        <a:rPr sz="2300" dirty="0">
                          <a:solidFill>
                            <a:srgbClr val="4A4F53"/>
                          </a:solidFill>
                          <a:latin typeface="Calibri"/>
                          <a:cs typeface="Calibri"/>
                        </a:rPr>
                        <a:t>reporting</a:t>
                      </a:r>
                      <a:r>
                        <a:rPr sz="2300" spc="-45" dirty="0">
                          <a:solidFill>
                            <a:srgbClr val="4A4F53"/>
                          </a:solidFill>
                          <a:latin typeface="Calibri"/>
                          <a:cs typeface="Calibri"/>
                        </a:rPr>
                        <a:t> </a:t>
                      </a:r>
                      <a:r>
                        <a:rPr sz="2300" dirty="0">
                          <a:solidFill>
                            <a:srgbClr val="4A4F53"/>
                          </a:solidFill>
                          <a:latin typeface="Calibri"/>
                          <a:cs typeface="Calibri"/>
                        </a:rPr>
                        <a:t>and</a:t>
                      </a:r>
                      <a:r>
                        <a:rPr sz="2300" spc="-35" dirty="0">
                          <a:solidFill>
                            <a:srgbClr val="4A4F53"/>
                          </a:solidFill>
                          <a:latin typeface="Calibri"/>
                          <a:cs typeface="Calibri"/>
                        </a:rPr>
                        <a:t> </a:t>
                      </a:r>
                      <a:r>
                        <a:rPr sz="2300" spc="-10" dirty="0">
                          <a:solidFill>
                            <a:srgbClr val="4A4F53"/>
                          </a:solidFill>
                          <a:latin typeface="Calibri"/>
                          <a:cs typeface="Calibri"/>
                        </a:rPr>
                        <a:t>information</a:t>
                      </a:r>
                      <a:r>
                        <a:rPr sz="2300" spc="-90" dirty="0">
                          <a:solidFill>
                            <a:srgbClr val="4A4F53"/>
                          </a:solidFill>
                          <a:latin typeface="Calibri"/>
                          <a:cs typeface="Calibri"/>
                        </a:rPr>
                        <a:t> </a:t>
                      </a:r>
                      <a:r>
                        <a:rPr sz="2300" dirty="0">
                          <a:solidFill>
                            <a:srgbClr val="4A4F53"/>
                          </a:solidFill>
                          <a:latin typeface="Calibri"/>
                          <a:cs typeface="Calibri"/>
                        </a:rPr>
                        <a:t>management</a:t>
                      </a:r>
                      <a:r>
                        <a:rPr sz="2300" spc="-25" dirty="0">
                          <a:solidFill>
                            <a:srgbClr val="4A4F53"/>
                          </a:solidFill>
                          <a:latin typeface="Calibri"/>
                          <a:cs typeface="Calibri"/>
                        </a:rPr>
                        <a:t> </a:t>
                      </a:r>
                      <a:r>
                        <a:rPr sz="2300" dirty="0">
                          <a:solidFill>
                            <a:srgbClr val="4A4F53"/>
                          </a:solidFill>
                          <a:latin typeface="Calibri"/>
                          <a:cs typeface="Calibri"/>
                        </a:rPr>
                        <a:t>across</a:t>
                      </a:r>
                      <a:r>
                        <a:rPr sz="2300" spc="-60" dirty="0">
                          <a:solidFill>
                            <a:srgbClr val="4A4F53"/>
                          </a:solidFill>
                          <a:latin typeface="Calibri"/>
                          <a:cs typeface="Calibri"/>
                        </a:rPr>
                        <a:t> </a:t>
                      </a:r>
                      <a:r>
                        <a:rPr sz="2300" dirty="0">
                          <a:solidFill>
                            <a:srgbClr val="4A4F53"/>
                          </a:solidFill>
                          <a:latin typeface="Calibri"/>
                          <a:cs typeface="Calibri"/>
                        </a:rPr>
                        <a:t>MLA</a:t>
                      </a:r>
                      <a:r>
                        <a:rPr sz="2300" spc="-15" dirty="0">
                          <a:solidFill>
                            <a:srgbClr val="4A4F53"/>
                          </a:solidFill>
                          <a:latin typeface="Calibri"/>
                          <a:cs typeface="Calibri"/>
                        </a:rPr>
                        <a:t> </a:t>
                      </a:r>
                      <a:r>
                        <a:rPr sz="2300" spc="-10" dirty="0">
                          <a:solidFill>
                            <a:srgbClr val="4A4F53"/>
                          </a:solidFill>
                          <a:latin typeface="Calibri"/>
                          <a:cs typeface="Calibri"/>
                        </a:rPr>
                        <a:t>(Project Codex).</a:t>
                      </a:r>
                      <a:r>
                        <a:rPr lang="en-AU" sz="2300" spc="-10" dirty="0">
                          <a:solidFill>
                            <a:srgbClr val="4A4F53"/>
                          </a:solidFill>
                          <a:latin typeface="Calibri"/>
                          <a:cs typeface="Calibri"/>
                        </a:rPr>
                        <a:t> </a:t>
                      </a:r>
                      <a:r>
                        <a:rPr sz="2300" dirty="0">
                          <a:solidFill>
                            <a:srgbClr val="4A4F53"/>
                          </a:solidFill>
                          <a:latin typeface="Calibri"/>
                          <a:cs typeface="Calibri"/>
                        </a:rPr>
                        <a:t>Used</a:t>
                      </a:r>
                      <a:r>
                        <a:rPr sz="2300" spc="-55" dirty="0">
                          <a:solidFill>
                            <a:srgbClr val="4A4F53"/>
                          </a:solidFill>
                          <a:latin typeface="Calibri"/>
                          <a:cs typeface="Calibri"/>
                        </a:rPr>
                        <a:t> </a:t>
                      </a:r>
                      <a:r>
                        <a:rPr sz="2300" spc="-10" dirty="0">
                          <a:solidFill>
                            <a:srgbClr val="4A4F53"/>
                          </a:solidFill>
                          <a:latin typeface="Calibri"/>
                          <a:cs typeface="Calibri"/>
                        </a:rPr>
                        <a:t>effectively</a:t>
                      </a:r>
                      <a:r>
                        <a:rPr sz="2300" spc="-65" dirty="0">
                          <a:solidFill>
                            <a:srgbClr val="4A4F53"/>
                          </a:solidFill>
                          <a:latin typeface="Calibri"/>
                          <a:cs typeface="Calibri"/>
                        </a:rPr>
                        <a:t> </a:t>
                      </a:r>
                      <a:r>
                        <a:rPr sz="2300" dirty="0">
                          <a:solidFill>
                            <a:srgbClr val="4A4F53"/>
                          </a:solidFill>
                          <a:latin typeface="Calibri"/>
                          <a:cs typeface="Calibri"/>
                        </a:rPr>
                        <a:t>across</a:t>
                      </a:r>
                      <a:r>
                        <a:rPr sz="2300" spc="-25" dirty="0">
                          <a:solidFill>
                            <a:srgbClr val="4A4F53"/>
                          </a:solidFill>
                          <a:latin typeface="Calibri"/>
                          <a:cs typeface="Calibri"/>
                        </a:rPr>
                        <a:t> </a:t>
                      </a:r>
                      <a:r>
                        <a:rPr sz="2300" dirty="0">
                          <a:solidFill>
                            <a:srgbClr val="4A4F53"/>
                          </a:solidFill>
                          <a:latin typeface="Calibri"/>
                          <a:cs typeface="Calibri"/>
                        </a:rPr>
                        <a:t>MLA,</a:t>
                      </a:r>
                      <a:r>
                        <a:rPr sz="2300" spc="-30" dirty="0">
                          <a:solidFill>
                            <a:srgbClr val="4A4F53"/>
                          </a:solidFill>
                          <a:latin typeface="Calibri"/>
                          <a:cs typeface="Calibri"/>
                        </a:rPr>
                        <a:t> </a:t>
                      </a:r>
                      <a:r>
                        <a:rPr sz="2300" dirty="0">
                          <a:solidFill>
                            <a:srgbClr val="4A4F53"/>
                          </a:solidFill>
                          <a:latin typeface="Calibri"/>
                          <a:cs typeface="Calibri"/>
                        </a:rPr>
                        <a:t>the</a:t>
                      </a:r>
                      <a:r>
                        <a:rPr sz="2300" spc="-10" dirty="0">
                          <a:solidFill>
                            <a:srgbClr val="4A4F53"/>
                          </a:solidFill>
                          <a:latin typeface="Calibri"/>
                          <a:cs typeface="Calibri"/>
                        </a:rPr>
                        <a:t> </a:t>
                      </a:r>
                      <a:r>
                        <a:rPr sz="2300" dirty="0">
                          <a:solidFill>
                            <a:srgbClr val="4A4F53"/>
                          </a:solidFill>
                          <a:latin typeface="Calibri"/>
                          <a:cs typeface="Calibri"/>
                        </a:rPr>
                        <a:t>CRM</a:t>
                      </a:r>
                      <a:r>
                        <a:rPr sz="2300" spc="-35" dirty="0">
                          <a:solidFill>
                            <a:srgbClr val="4A4F53"/>
                          </a:solidFill>
                          <a:latin typeface="Calibri"/>
                          <a:cs typeface="Calibri"/>
                        </a:rPr>
                        <a:t> </a:t>
                      </a:r>
                      <a:r>
                        <a:rPr sz="2300" dirty="0">
                          <a:solidFill>
                            <a:srgbClr val="4A4F53"/>
                          </a:solidFill>
                          <a:latin typeface="Calibri"/>
                          <a:cs typeface="Calibri"/>
                        </a:rPr>
                        <a:t>will</a:t>
                      </a:r>
                      <a:r>
                        <a:rPr sz="2300" spc="-60" dirty="0">
                          <a:solidFill>
                            <a:srgbClr val="4A4F53"/>
                          </a:solidFill>
                          <a:latin typeface="Calibri"/>
                          <a:cs typeface="Calibri"/>
                        </a:rPr>
                        <a:t> </a:t>
                      </a:r>
                      <a:r>
                        <a:rPr sz="2300" dirty="0">
                          <a:solidFill>
                            <a:srgbClr val="4A4F53"/>
                          </a:solidFill>
                          <a:latin typeface="Calibri"/>
                          <a:cs typeface="Calibri"/>
                        </a:rPr>
                        <a:t>also</a:t>
                      </a:r>
                      <a:r>
                        <a:rPr sz="2300" spc="-45" dirty="0">
                          <a:solidFill>
                            <a:srgbClr val="4A4F53"/>
                          </a:solidFill>
                          <a:latin typeface="Calibri"/>
                          <a:cs typeface="Calibri"/>
                        </a:rPr>
                        <a:t> </a:t>
                      </a:r>
                      <a:r>
                        <a:rPr sz="2300" dirty="0">
                          <a:solidFill>
                            <a:srgbClr val="4A4F53"/>
                          </a:solidFill>
                          <a:latin typeface="Calibri"/>
                          <a:cs typeface="Calibri"/>
                        </a:rPr>
                        <a:t>help</a:t>
                      </a:r>
                      <a:r>
                        <a:rPr sz="2300" spc="-20" dirty="0">
                          <a:solidFill>
                            <a:srgbClr val="4A4F53"/>
                          </a:solidFill>
                          <a:latin typeface="Calibri"/>
                          <a:cs typeface="Calibri"/>
                        </a:rPr>
                        <a:t> </a:t>
                      </a:r>
                      <a:r>
                        <a:rPr sz="2300" dirty="0">
                          <a:solidFill>
                            <a:srgbClr val="4A4F53"/>
                          </a:solidFill>
                          <a:latin typeface="Calibri"/>
                          <a:cs typeface="Calibri"/>
                        </a:rPr>
                        <a:t>to</a:t>
                      </a:r>
                      <a:r>
                        <a:rPr sz="2300" spc="-25" dirty="0">
                          <a:solidFill>
                            <a:srgbClr val="4A4F53"/>
                          </a:solidFill>
                          <a:latin typeface="Calibri"/>
                          <a:cs typeface="Calibri"/>
                        </a:rPr>
                        <a:t> </a:t>
                      </a:r>
                      <a:r>
                        <a:rPr sz="2300" dirty="0">
                          <a:solidFill>
                            <a:srgbClr val="4A4F53"/>
                          </a:solidFill>
                          <a:latin typeface="Calibri"/>
                          <a:cs typeface="Calibri"/>
                        </a:rPr>
                        <a:t>ensure</a:t>
                      </a:r>
                      <a:r>
                        <a:rPr sz="2300" spc="-10" dirty="0">
                          <a:solidFill>
                            <a:srgbClr val="4A4F53"/>
                          </a:solidFill>
                          <a:latin typeface="Calibri"/>
                          <a:cs typeface="Calibri"/>
                        </a:rPr>
                        <a:t> services </a:t>
                      </a:r>
                      <a:r>
                        <a:rPr sz="2300" dirty="0">
                          <a:solidFill>
                            <a:srgbClr val="4A4F53"/>
                          </a:solidFill>
                          <a:latin typeface="Calibri"/>
                          <a:cs typeface="Calibri"/>
                        </a:rPr>
                        <a:t>and</a:t>
                      </a:r>
                      <a:r>
                        <a:rPr sz="2300" spc="-60" dirty="0">
                          <a:solidFill>
                            <a:srgbClr val="4A4F53"/>
                          </a:solidFill>
                          <a:latin typeface="Calibri"/>
                          <a:cs typeface="Calibri"/>
                        </a:rPr>
                        <a:t> </a:t>
                      </a:r>
                      <a:r>
                        <a:rPr sz="2300" spc="-10" dirty="0">
                          <a:solidFill>
                            <a:srgbClr val="4A4F53"/>
                          </a:solidFill>
                          <a:latin typeface="Calibri"/>
                          <a:cs typeface="Calibri"/>
                        </a:rPr>
                        <a:t>communications</a:t>
                      </a:r>
                      <a:r>
                        <a:rPr sz="2300" spc="-35" dirty="0">
                          <a:solidFill>
                            <a:srgbClr val="4A4F53"/>
                          </a:solidFill>
                          <a:latin typeface="Calibri"/>
                          <a:cs typeface="Calibri"/>
                        </a:rPr>
                        <a:t> </a:t>
                      </a:r>
                      <a:r>
                        <a:rPr sz="2300" dirty="0">
                          <a:solidFill>
                            <a:srgbClr val="4A4F53"/>
                          </a:solidFill>
                          <a:latin typeface="Calibri"/>
                          <a:cs typeface="Calibri"/>
                        </a:rPr>
                        <a:t>are</a:t>
                      </a:r>
                      <a:r>
                        <a:rPr sz="2300" spc="-60" dirty="0">
                          <a:solidFill>
                            <a:srgbClr val="4A4F53"/>
                          </a:solidFill>
                          <a:latin typeface="Calibri"/>
                          <a:cs typeface="Calibri"/>
                        </a:rPr>
                        <a:t> </a:t>
                      </a:r>
                      <a:r>
                        <a:rPr sz="2300" dirty="0">
                          <a:solidFill>
                            <a:srgbClr val="4A4F53"/>
                          </a:solidFill>
                          <a:latin typeface="Calibri"/>
                          <a:cs typeface="Calibri"/>
                        </a:rPr>
                        <a:t>better</a:t>
                      </a:r>
                      <a:r>
                        <a:rPr sz="2300" spc="-35" dirty="0">
                          <a:solidFill>
                            <a:srgbClr val="4A4F53"/>
                          </a:solidFill>
                          <a:latin typeface="Calibri"/>
                          <a:cs typeface="Calibri"/>
                        </a:rPr>
                        <a:t> </a:t>
                      </a:r>
                      <a:r>
                        <a:rPr sz="2300" spc="-10" dirty="0">
                          <a:solidFill>
                            <a:srgbClr val="4A4F53"/>
                          </a:solidFill>
                          <a:latin typeface="Calibri"/>
                          <a:cs typeface="Calibri"/>
                        </a:rPr>
                        <a:t>targeted</a:t>
                      </a:r>
                      <a:r>
                        <a:rPr sz="2300" spc="-65" dirty="0">
                          <a:solidFill>
                            <a:srgbClr val="4A4F53"/>
                          </a:solidFill>
                          <a:latin typeface="Calibri"/>
                          <a:cs typeface="Calibri"/>
                        </a:rPr>
                        <a:t> </a:t>
                      </a:r>
                      <a:r>
                        <a:rPr sz="2300" dirty="0">
                          <a:solidFill>
                            <a:srgbClr val="4A4F53"/>
                          </a:solidFill>
                          <a:latin typeface="Calibri"/>
                          <a:cs typeface="Calibri"/>
                        </a:rPr>
                        <a:t>to</a:t>
                      </a:r>
                      <a:r>
                        <a:rPr sz="2300" spc="-50" dirty="0">
                          <a:solidFill>
                            <a:srgbClr val="4A4F53"/>
                          </a:solidFill>
                          <a:latin typeface="Calibri"/>
                          <a:cs typeface="Calibri"/>
                        </a:rPr>
                        <a:t> </a:t>
                      </a:r>
                      <a:r>
                        <a:rPr sz="2300" spc="-10" dirty="0">
                          <a:solidFill>
                            <a:srgbClr val="4A4F53"/>
                          </a:solidFill>
                          <a:latin typeface="Calibri"/>
                          <a:cs typeface="Calibri"/>
                        </a:rPr>
                        <a:t>stakeholder</a:t>
                      </a:r>
                      <a:r>
                        <a:rPr sz="2300" spc="-70" dirty="0">
                          <a:solidFill>
                            <a:srgbClr val="4A4F53"/>
                          </a:solidFill>
                          <a:latin typeface="Calibri"/>
                          <a:cs typeface="Calibri"/>
                        </a:rPr>
                        <a:t> </a:t>
                      </a:r>
                      <a:r>
                        <a:rPr sz="2300" spc="-10" dirty="0">
                          <a:solidFill>
                            <a:srgbClr val="4A4F53"/>
                          </a:solidFill>
                          <a:latin typeface="Calibri"/>
                          <a:cs typeface="Calibri"/>
                        </a:rPr>
                        <a:t>needs.</a:t>
                      </a:r>
                      <a:endParaRPr sz="23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0360" lvl="0" indent="-284480">
                        <a:lnSpc>
                          <a:spcPct val="115399"/>
                        </a:lnSpc>
                        <a:buFont typeface="Symbol"/>
                        <a:buChar char=""/>
                        <a:tabLst>
                          <a:tab pos="340360" algn="l"/>
                        </a:tabLst>
                      </a:pPr>
                      <a:r>
                        <a:rPr lang="en-AU" sz="2300" spc="-10" dirty="0">
                          <a:solidFill>
                            <a:srgbClr val="4A4F53"/>
                          </a:solidFill>
                          <a:latin typeface="Calibri"/>
                          <a:ea typeface="+mn-ea"/>
                          <a:cs typeface="Calibri"/>
                        </a:rPr>
                        <a:t>Stakeholder engagement framework developed from 2020 audit and circulated internally</a:t>
                      </a:r>
                    </a:p>
                    <a:p>
                      <a:pPr marL="340360" lvl="0" indent="-284480">
                        <a:lnSpc>
                          <a:spcPct val="115399"/>
                        </a:lnSpc>
                        <a:buFont typeface="Symbol"/>
                        <a:buChar char=""/>
                        <a:tabLst>
                          <a:tab pos="340360" algn="l"/>
                        </a:tabLst>
                      </a:pPr>
                      <a:r>
                        <a:rPr lang="en-AU" sz="2300" spc="-10" dirty="0">
                          <a:solidFill>
                            <a:srgbClr val="4A4F53"/>
                          </a:solidFill>
                          <a:latin typeface="Calibri"/>
                          <a:ea typeface="+mn-ea"/>
                          <a:cs typeface="Calibri"/>
                        </a:rPr>
                        <a:t>Audit follow up in June 2022 conducted, with no new recommendations. Updates to the framework as internal structural changes occurred</a:t>
                      </a:r>
                    </a:p>
                    <a:p>
                      <a:pPr marL="340360" lvl="0" indent="-284480">
                        <a:lnSpc>
                          <a:spcPct val="115399"/>
                        </a:lnSpc>
                        <a:buFont typeface="Symbol"/>
                        <a:buChar char=""/>
                        <a:tabLst>
                          <a:tab pos="340360" algn="l"/>
                        </a:tabLst>
                      </a:pPr>
                      <a:r>
                        <a:rPr lang="en-AU" sz="2300" spc="-10" dirty="0">
                          <a:solidFill>
                            <a:srgbClr val="4A4F53"/>
                          </a:solidFill>
                          <a:latin typeface="Calibri"/>
                          <a:ea typeface="+mn-ea"/>
                          <a:cs typeface="Calibri"/>
                        </a:rPr>
                        <a:t>Key account management system in use since 2021. Undergoes review and refresh to remain current</a:t>
                      </a:r>
                    </a:p>
                    <a:p>
                      <a:pPr marL="340360" lvl="0" indent="-284480">
                        <a:lnSpc>
                          <a:spcPct val="115399"/>
                        </a:lnSpc>
                        <a:buFont typeface="Symbol"/>
                        <a:buChar char=""/>
                        <a:tabLst>
                          <a:tab pos="340360" algn="l"/>
                        </a:tabLst>
                      </a:pPr>
                      <a:r>
                        <a:rPr lang="en-AU" sz="2300" spc="-10" dirty="0">
                          <a:solidFill>
                            <a:srgbClr val="4A4F53"/>
                          </a:solidFill>
                          <a:latin typeface="Calibri"/>
                          <a:ea typeface="+mn-ea"/>
                          <a:cs typeface="Calibri"/>
                        </a:rPr>
                        <a:t>IMK stakeholder audit to inform any further changes to KAM and Stakeholder engagement framework</a:t>
                      </a:r>
                    </a:p>
                    <a:p>
                      <a:pPr marL="340360" indent="-284480">
                        <a:lnSpc>
                          <a:spcPct val="115399"/>
                        </a:lnSpc>
                        <a:buFont typeface="Symbol"/>
                        <a:buChar char=""/>
                        <a:tabLst>
                          <a:tab pos="340360" algn="l"/>
                        </a:tabLst>
                      </a:pPr>
                      <a:r>
                        <a:rPr lang="en-AU" sz="2300" spc="-10" dirty="0">
                          <a:solidFill>
                            <a:srgbClr val="4A4F53"/>
                          </a:solidFill>
                          <a:latin typeface="Calibri"/>
                          <a:ea typeface="+mn-ea"/>
                          <a:cs typeface="Calibri"/>
                        </a:rPr>
                        <a:t>Current </a:t>
                      </a:r>
                      <a:r>
                        <a:rPr lang="en-AU" sz="2300" spc="-10" dirty="0">
                          <a:solidFill>
                            <a:srgbClr val="4A4F53"/>
                          </a:solidFill>
                          <a:latin typeface="Calibri"/>
                          <a:ea typeface="+mn-ea"/>
                          <a:cs typeface="Calibri"/>
                          <a:hlinkClick r:id="rId2">
                            <a:extLst>
                              <a:ext uri="{A12FA001-AC4F-418D-AE19-62706E023703}">
                                <ahyp:hlinkClr xmlns:ahyp="http://schemas.microsoft.com/office/drawing/2018/hyperlinkcolor" val="tx"/>
                              </a:ext>
                            </a:extLst>
                          </a:hlinkClick>
                        </a:rPr>
                        <a:t>stakeholder engagement and consultation framework</a:t>
                      </a:r>
                      <a:r>
                        <a:rPr lang="en-AU" sz="2300" spc="-10" dirty="0">
                          <a:solidFill>
                            <a:srgbClr val="4A4F53"/>
                          </a:solidFill>
                          <a:latin typeface="Calibri"/>
                          <a:ea typeface="+mn-ea"/>
                          <a:cs typeface="Calibri"/>
                        </a:rPr>
                        <a:t> that has recently been updated from internal auditing recommendations. </a:t>
                      </a:r>
                      <a:endParaRPr sz="2300" spc="-10" dirty="0">
                        <a:solidFill>
                          <a:srgbClr val="4A4F53"/>
                        </a:solidFill>
                        <a:latin typeface="Calibri"/>
                        <a:ea typeface="+mn-ea"/>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450465">
                <a:tc>
                  <a:txBody>
                    <a:bodyPr/>
                    <a:lstStyle/>
                    <a:p>
                      <a:pPr marL="56515">
                        <a:lnSpc>
                          <a:spcPct val="100000"/>
                        </a:lnSpc>
                        <a:spcBef>
                          <a:spcPts val="1285"/>
                        </a:spcBef>
                      </a:pPr>
                      <a:r>
                        <a:rPr sz="2300" dirty="0">
                          <a:solidFill>
                            <a:srgbClr val="4A4F53"/>
                          </a:solidFill>
                          <a:latin typeface="Calibri"/>
                          <a:cs typeface="Calibri"/>
                        </a:rPr>
                        <a:t>Key</a:t>
                      </a:r>
                      <a:r>
                        <a:rPr sz="2300" spc="-75" dirty="0">
                          <a:solidFill>
                            <a:srgbClr val="4A4F53"/>
                          </a:solidFill>
                          <a:latin typeface="Calibri"/>
                          <a:cs typeface="Calibri"/>
                        </a:rPr>
                        <a:t> </a:t>
                      </a:r>
                      <a:r>
                        <a:rPr sz="2300" dirty="0">
                          <a:solidFill>
                            <a:srgbClr val="4A4F53"/>
                          </a:solidFill>
                          <a:latin typeface="Calibri"/>
                          <a:cs typeface="Calibri"/>
                        </a:rPr>
                        <a:t>actions</a:t>
                      </a:r>
                      <a:r>
                        <a:rPr sz="2300" spc="-55" dirty="0">
                          <a:solidFill>
                            <a:srgbClr val="4A4F53"/>
                          </a:solidFill>
                          <a:latin typeface="Calibri"/>
                          <a:cs typeface="Calibri"/>
                        </a:rPr>
                        <a:t> </a:t>
                      </a:r>
                      <a:r>
                        <a:rPr sz="2300" dirty="0">
                          <a:solidFill>
                            <a:srgbClr val="4A4F53"/>
                          </a:solidFill>
                          <a:latin typeface="Calibri"/>
                          <a:cs typeface="Calibri"/>
                        </a:rPr>
                        <a:t>with</a:t>
                      </a:r>
                      <a:r>
                        <a:rPr sz="2300" spc="-70" dirty="0">
                          <a:solidFill>
                            <a:srgbClr val="4A4F53"/>
                          </a:solidFill>
                          <a:latin typeface="Calibri"/>
                          <a:cs typeface="Calibri"/>
                        </a:rPr>
                        <a:t> </a:t>
                      </a:r>
                      <a:r>
                        <a:rPr sz="2300" dirty="0">
                          <a:solidFill>
                            <a:srgbClr val="4A4F53"/>
                          </a:solidFill>
                          <a:latin typeface="Calibri"/>
                          <a:cs typeface="Calibri"/>
                        </a:rPr>
                        <a:t>respect</a:t>
                      </a:r>
                      <a:r>
                        <a:rPr sz="2300" spc="-45" dirty="0">
                          <a:solidFill>
                            <a:srgbClr val="4A4F53"/>
                          </a:solidFill>
                          <a:latin typeface="Calibri"/>
                          <a:cs typeface="Calibri"/>
                        </a:rPr>
                        <a:t> </a:t>
                      </a:r>
                      <a:r>
                        <a:rPr sz="2300" dirty="0">
                          <a:solidFill>
                            <a:srgbClr val="4A4F53"/>
                          </a:solidFill>
                          <a:latin typeface="Calibri"/>
                          <a:cs typeface="Calibri"/>
                        </a:rPr>
                        <a:t>to</a:t>
                      </a:r>
                      <a:r>
                        <a:rPr sz="2300" spc="-55" dirty="0">
                          <a:solidFill>
                            <a:srgbClr val="4A4F53"/>
                          </a:solidFill>
                          <a:latin typeface="Calibri"/>
                          <a:cs typeface="Calibri"/>
                        </a:rPr>
                        <a:t> </a:t>
                      </a:r>
                      <a:r>
                        <a:rPr sz="2300" dirty="0">
                          <a:solidFill>
                            <a:srgbClr val="4A4F53"/>
                          </a:solidFill>
                          <a:latin typeface="Calibri"/>
                          <a:cs typeface="Calibri"/>
                        </a:rPr>
                        <a:t>a</a:t>
                      </a:r>
                      <a:r>
                        <a:rPr sz="2300" spc="-60" dirty="0">
                          <a:solidFill>
                            <a:srgbClr val="4A4F53"/>
                          </a:solidFill>
                          <a:latin typeface="Calibri"/>
                          <a:cs typeface="Calibri"/>
                        </a:rPr>
                        <a:t> </a:t>
                      </a:r>
                      <a:r>
                        <a:rPr sz="2300" spc="-10" dirty="0">
                          <a:solidFill>
                            <a:srgbClr val="4A4F53"/>
                          </a:solidFill>
                          <a:latin typeface="Calibri"/>
                          <a:cs typeface="Calibri"/>
                        </a:rPr>
                        <a:t>strategic</a:t>
                      </a:r>
                      <a:r>
                        <a:rPr sz="2300" spc="-105" dirty="0">
                          <a:solidFill>
                            <a:srgbClr val="4A4F53"/>
                          </a:solidFill>
                          <a:latin typeface="Calibri"/>
                          <a:cs typeface="Calibri"/>
                        </a:rPr>
                        <a:t> </a:t>
                      </a:r>
                      <a:r>
                        <a:rPr sz="2300" dirty="0">
                          <a:solidFill>
                            <a:srgbClr val="4A4F53"/>
                          </a:solidFill>
                          <a:latin typeface="Calibri"/>
                          <a:cs typeface="Calibri"/>
                        </a:rPr>
                        <a:t>key</a:t>
                      </a:r>
                      <a:r>
                        <a:rPr sz="2300" spc="-35" dirty="0">
                          <a:solidFill>
                            <a:srgbClr val="4A4F53"/>
                          </a:solidFill>
                          <a:latin typeface="Calibri"/>
                          <a:cs typeface="Calibri"/>
                        </a:rPr>
                        <a:t> </a:t>
                      </a:r>
                      <a:r>
                        <a:rPr sz="2300" dirty="0">
                          <a:solidFill>
                            <a:srgbClr val="4A4F53"/>
                          </a:solidFill>
                          <a:latin typeface="Calibri"/>
                          <a:cs typeface="Calibri"/>
                        </a:rPr>
                        <a:t>account</a:t>
                      </a:r>
                      <a:r>
                        <a:rPr sz="2300" spc="-25" dirty="0">
                          <a:solidFill>
                            <a:srgbClr val="4A4F53"/>
                          </a:solidFill>
                          <a:latin typeface="Calibri"/>
                          <a:cs typeface="Calibri"/>
                        </a:rPr>
                        <a:t> </a:t>
                      </a:r>
                      <a:r>
                        <a:rPr sz="2300" dirty="0">
                          <a:solidFill>
                            <a:srgbClr val="4A4F53"/>
                          </a:solidFill>
                          <a:latin typeface="Calibri"/>
                          <a:cs typeface="Calibri"/>
                        </a:rPr>
                        <a:t>management</a:t>
                      </a:r>
                      <a:r>
                        <a:rPr sz="2300" spc="-60" dirty="0">
                          <a:solidFill>
                            <a:srgbClr val="4A4F53"/>
                          </a:solidFill>
                          <a:latin typeface="Calibri"/>
                          <a:cs typeface="Calibri"/>
                        </a:rPr>
                        <a:t> </a:t>
                      </a:r>
                      <a:r>
                        <a:rPr sz="2300" spc="-10" dirty="0">
                          <a:solidFill>
                            <a:srgbClr val="4A4F53"/>
                          </a:solidFill>
                          <a:latin typeface="Calibri"/>
                          <a:cs typeface="Calibri"/>
                        </a:rPr>
                        <a:t>include:</a:t>
                      </a:r>
                      <a:endParaRPr sz="2300">
                        <a:latin typeface="Calibri"/>
                        <a:cs typeface="Calibri"/>
                      </a:endParaRPr>
                    </a:p>
                    <a:p>
                      <a:pPr marL="340360" marR="523240" indent="-284480">
                        <a:lnSpc>
                          <a:spcPct val="115399"/>
                        </a:lnSpc>
                        <a:spcBef>
                          <a:spcPts val="495"/>
                        </a:spcBef>
                        <a:buFont typeface="Symbol"/>
                        <a:buChar char=""/>
                        <a:tabLst>
                          <a:tab pos="340360" algn="l"/>
                        </a:tabLst>
                      </a:pPr>
                      <a:r>
                        <a:rPr sz="2300" spc="-10" dirty="0">
                          <a:solidFill>
                            <a:srgbClr val="4A4F53"/>
                          </a:solidFill>
                          <a:latin typeface="Calibri"/>
                          <a:cs typeface="Calibri"/>
                        </a:rPr>
                        <a:t>Implementation</a:t>
                      </a:r>
                      <a:r>
                        <a:rPr sz="2300" spc="-70" dirty="0">
                          <a:solidFill>
                            <a:srgbClr val="4A4F53"/>
                          </a:solidFill>
                          <a:latin typeface="Calibri"/>
                          <a:cs typeface="Calibri"/>
                        </a:rPr>
                        <a:t> </a:t>
                      </a:r>
                      <a:r>
                        <a:rPr sz="2300" dirty="0">
                          <a:solidFill>
                            <a:srgbClr val="4A4F53"/>
                          </a:solidFill>
                          <a:latin typeface="Calibri"/>
                          <a:cs typeface="Calibri"/>
                        </a:rPr>
                        <a:t>of</a:t>
                      </a:r>
                      <a:r>
                        <a:rPr sz="2300" spc="-60" dirty="0">
                          <a:solidFill>
                            <a:srgbClr val="4A4F53"/>
                          </a:solidFill>
                          <a:latin typeface="Calibri"/>
                          <a:cs typeface="Calibri"/>
                        </a:rPr>
                        <a:t> </a:t>
                      </a:r>
                      <a:r>
                        <a:rPr sz="2300" dirty="0">
                          <a:solidFill>
                            <a:srgbClr val="4A4F53"/>
                          </a:solidFill>
                          <a:latin typeface="Calibri"/>
                          <a:cs typeface="Calibri"/>
                        </a:rPr>
                        <a:t>a</a:t>
                      </a:r>
                      <a:r>
                        <a:rPr sz="2300" spc="-30" dirty="0">
                          <a:solidFill>
                            <a:srgbClr val="4A4F53"/>
                          </a:solidFill>
                          <a:latin typeface="Calibri"/>
                          <a:cs typeface="Calibri"/>
                        </a:rPr>
                        <a:t> </a:t>
                      </a:r>
                      <a:r>
                        <a:rPr sz="2300" dirty="0">
                          <a:solidFill>
                            <a:srgbClr val="4A4F53"/>
                          </a:solidFill>
                          <a:latin typeface="Calibri"/>
                          <a:cs typeface="Calibri"/>
                        </a:rPr>
                        <a:t>Key</a:t>
                      </a:r>
                      <a:r>
                        <a:rPr sz="2300" spc="-65" dirty="0">
                          <a:solidFill>
                            <a:srgbClr val="4A4F53"/>
                          </a:solidFill>
                          <a:latin typeface="Calibri"/>
                          <a:cs typeface="Calibri"/>
                        </a:rPr>
                        <a:t> </a:t>
                      </a:r>
                      <a:r>
                        <a:rPr sz="2300" dirty="0">
                          <a:solidFill>
                            <a:srgbClr val="4A4F53"/>
                          </a:solidFill>
                          <a:latin typeface="Calibri"/>
                          <a:cs typeface="Calibri"/>
                        </a:rPr>
                        <a:t>Account</a:t>
                      </a:r>
                      <a:r>
                        <a:rPr sz="2300" spc="-15" dirty="0">
                          <a:solidFill>
                            <a:srgbClr val="4A4F53"/>
                          </a:solidFill>
                          <a:latin typeface="Calibri"/>
                          <a:cs typeface="Calibri"/>
                        </a:rPr>
                        <a:t> </a:t>
                      </a:r>
                      <a:r>
                        <a:rPr sz="2300" dirty="0">
                          <a:solidFill>
                            <a:srgbClr val="4A4F53"/>
                          </a:solidFill>
                          <a:latin typeface="Calibri"/>
                          <a:cs typeface="Calibri"/>
                        </a:rPr>
                        <a:t>Management</a:t>
                      </a:r>
                      <a:r>
                        <a:rPr sz="2300" spc="-50" dirty="0">
                          <a:solidFill>
                            <a:srgbClr val="4A4F53"/>
                          </a:solidFill>
                          <a:latin typeface="Calibri"/>
                          <a:cs typeface="Calibri"/>
                        </a:rPr>
                        <a:t> </a:t>
                      </a:r>
                      <a:r>
                        <a:rPr sz="2300" dirty="0">
                          <a:solidFill>
                            <a:srgbClr val="4A4F53"/>
                          </a:solidFill>
                          <a:latin typeface="Calibri"/>
                          <a:cs typeface="Calibri"/>
                        </a:rPr>
                        <a:t>program</a:t>
                      </a:r>
                      <a:r>
                        <a:rPr sz="2300" spc="-55" dirty="0">
                          <a:solidFill>
                            <a:srgbClr val="4A4F53"/>
                          </a:solidFill>
                          <a:latin typeface="Calibri"/>
                          <a:cs typeface="Calibri"/>
                        </a:rPr>
                        <a:t> </a:t>
                      </a:r>
                      <a:r>
                        <a:rPr sz="2300" dirty="0">
                          <a:solidFill>
                            <a:srgbClr val="4A4F53"/>
                          </a:solidFill>
                          <a:latin typeface="Calibri"/>
                          <a:cs typeface="Calibri"/>
                        </a:rPr>
                        <a:t>at</a:t>
                      </a:r>
                      <a:r>
                        <a:rPr sz="2300" spc="-50" dirty="0">
                          <a:solidFill>
                            <a:srgbClr val="4A4F53"/>
                          </a:solidFill>
                          <a:latin typeface="Calibri"/>
                          <a:cs typeface="Calibri"/>
                        </a:rPr>
                        <a:t> </a:t>
                      </a:r>
                      <a:r>
                        <a:rPr sz="2300" dirty="0">
                          <a:solidFill>
                            <a:srgbClr val="4A4F53"/>
                          </a:solidFill>
                          <a:latin typeface="Calibri"/>
                          <a:cs typeface="Calibri"/>
                        </a:rPr>
                        <a:t>MLA</a:t>
                      </a:r>
                      <a:r>
                        <a:rPr sz="2300" spc="-40" dirty="0">
                          <a:solidFill>
                            <a:srgbClr val="4A4F53"/>
                          </a:solidFill>
                          <a:latin typeface="Calibri"/>
                          <a:cs typeface="Calibri"/>
                        </a:rPr>
                        <a:t> </a:t>
                      </a:r>
                      <a:r>
                        <a:rPr sz="2300" dirty="0">
                          <a:solidFill>
                            <a:srgbClr val="4A4F53"/>
                          </a:solidFill>
                          <a:latin typeface="Calibri"/>
                          <a:cs typeface="Calibri"/>
                        </a:rPr>
                        <a:t>for</a:t>
                      </a:r>
                      <a:r>
                        <a:rPr sz="2300" spc="-60" dirty="0">
                          <a:solidFill>
                            <a:srgbClr val="4A4F53"/>
                          </a:solidFill>
                          <a:latin typeface="Calibri"/>
                          <a:cs typeface="Calibri"/>
                        </a:rPr>
                        <a:t> </a:t>
                      </a:r>
                      <a:r>
                        <a:rPr sz="2300" spc="-10" dirty="0">
                          <a:solidFill>
                            <a:srgbClr val="4A4F53"/>
                          </a:solidFill>
                          <a:latin typeface="Calibri"/>
                          <a:cs typeface="Calibri"/>
                        </a:rPr>
                        <a:t>large </a:t>
                      </a:r>
                      <a:r>
                        <a:rPr sz="2300" dirty="0">
                          <a:solidFill>
                            <a:srgbClr val="4A4F53"/>
                          </a:solidFill>
                          <a:latin typeface="Calibri"/>
                          <a:cs typeface="Calibri"/>
                        </a:rPr>
                        <a:t>levy</a:t>
                      </a:r>
                      <a:r>
                        <a:rPr sz="2300" spc="-85" dirty="0">
                          <a:solidFill>
                            <a:srgbClr val="4A4F53"/>
                          </a:solidFill>
                          <a:latin typeface="Calibri"/>
                          <a:cs typeface="Calibri"/>
                        </a:rPr>
                        <a:t> </a:t>
                      </a:r>
                      <a:r>
                        <a:rPr sz="2300" spc="-10" dirty="0">
                          <a:solidFill>
                            <a:srgbClr val="4A4F53"/>
                          </a:solidFill>
                          <a:latin typeface="Calibri"/>
                          <a:cs typeface="Calibri"/>
                        </a:rPr>
                        <a:t>payers</a:t>
                      </a:r>
                      <a:r>
                        <a:rPr sz="2300" spc="-65" dirty="0">
                          <a:solidFill>
                            <a:srgbClr val="4A4F53"/>
                          </a:solidFill>
                          <a:latin typeface="Calibri"/>
                          <a:cs typeface="Calibri"/>
                        </a:rPr>
                        <a:t> </a:t>
                      </a:r>
                      <a:r>
                        <a:rPr sz="2300" dirty="0">
                          <a:solidFill>
                            <a:srgbClr val="4A4F53"/>
                          </a:solidFill>
                          <a:latin typeface="Calibri"/>
                          <a:cs typeface="Calibri"/>
                        </a:rPr>
                        <a:t>(producers</a:t>
                      </a:r>
                      <a:r>
                        <a:rPr sz="2300" spc="-20" dirty="0">
                          <a:solidFill>
                            <a:srgbClr val="4A4F53"/>
                          </a:solidFill>
                          <a:latin typeface="Calibri"/>
                          <a:cs typeface="Calibri"/>
                        </a:rPr>
                        <a:t> </a:t>
                      </a:r>
                      <a:r>
                        <a:rPr sz="2300" dirty="0">
                          <a:solidFill>
                            <a:srgbClr val="4A4F53"/>
                          </a:solidFill>
                          <a:latin typeface="Calibri"/>
                          <a:cs typeface="Calibri"/>
                        </a:rPr>
                        <a:t>&amp;</a:t>
                      </a:r>
                      <a:r>
                        <a:rPr sz="2300" spc="-50" dirty="0">
                          <a:solidFill>
                            <a:srgbClr val="4A4F53"/>
                          </a:solidFill>
                          <a:latin typeface="Calibri"/>
                          <a:cs typeface="Calibri"/>
                        </a:rPr>
                        <a:t> </a:t>
                      </a:r>
                      <a:r>
                        <a:rPr sz="2300" spc="-10" dirty="0">
                          <a:solidFill>
                            <a:srgbClr val="4A4F53"/>
                          </a:solidFill>
                          <a:latin typeface="Calibri"/>
                          <a:cs typeface="Calibri"/>
                        </a:rPr>
                        <a:t>processors)</a:t>
                      </a:r>
                      <a:endParaRPr sz="2300">
                        <a:latin typeface="Calibri"/>
                        <a:cs typeface="Calibri"/>
                      </a:endParaRPr>
                    </a:p>
                    <a:p>
                      <a:pPr marL="340360" marR="1501140" indent="-284480">
                        <a:lnSpc>
                          <a:spcPct val="115399"/>
                        </a:lnSpc>
                        <a:spcBef>
                          <a:spcPts val="500"/>
                        </a:spcBef>
                        <a:buFont typeface="Symbol"/>
                        <a:buChar char=""/>
                        <a:tabLst>
                          <a:tab pos="340360" algn="l"/>
                        </a:tabLst>
                      </a:pPr>
                      <a:r>
                        <a:rPr sz="2300" dirty="0">
                          <a:solidFill>
                            <a:srgbClr val="4A4F53"/>
                          </a:solidFill>
                          <a:latin typeface="Calibri"/>
                          <a:cs typeface="Calibri"/>
                        </a:rPr>
                        <a:t>Regular</a:t>
                      </a:r>
                      <a:r>
                        <a:rPr sz="2300" spc="-65" dirty="0">
                          <a:solidFill>
                            <a:srgbClr val="4A4F53"/>
                          </a:solidFill>
                          <a:latin typeface="Calibri"/>
                          <a:cs typeface="Calibri"/>
                        </a:rPr>
                        <a:t> </a:t>
                      </a:r>
                      <a:r>
                        <a:rPr sz="2300" dirty="0">
                          <a:solidFill>
                            <a:srgbClr val="4A4F53"/>
                          </a:solidFill>
                          <a:latin typeface="Calibri"/>
                          <a:cs typeface="Calibri"/>
                        </a:rPr>
                        <a:t>schedule</a:t>
                      </a:r>
                      <a:r>
                        <a:rPr sz="2300" spc="-20" dirty="0">
                          <a:solidFill>
                            <a:srgbClr val="4A4F53"/>
                          </a:solidFill>
                          <a:latin typeface="Calibri"/>
                          <a:cs typeface="Calibri"/>
                        </a:rPr>
                        <a:t> </a:t>
                      </a:r>
                      <a:r>
                        <a:rPr sz="2300" dirty="0">
                          <a:solidFill>
                            <a:srgbClr val="4A4F53"/>
                          </a:solidFill>
                          <a:latin typeface="Calibri"/>
                          <a:cs typeface="Calibri"/>
                        </a:rPr>
                        <a:t>of</a:t>
                      </a:r>
                      <a:r>
                        <a:rPr sz="2300" spc="-30" dirty="0">
                          <a:solidFill>
                            <a:srgbClr val="4A4F53"/>
                          </a:solidFill>
                          <a:latin typeface="Calibri"/>
                          <a:cs typeface="Calibri"/>
                        </a:rPr>
                        <a:t> </a:t>
                      </a:r>
                      <a:r>
                        <a:rPr sz="2300" spc="-10" dirty="0">
                          <a:solidFill>
                            <a:srgbClr val="4A4F53"/>
                          </a:solidFill>
                          <a:latin typeface="Calibri"/>
                          <a:cs typeface="Calibri"/>
                        </a:rPr>
                        <a:t>engagement</a:t>
                      </a:r>
                      <a:r>
                        <a:rPr sz="2300" spc="-40" dirty="0">
                          <a:solidFill>
                            <a:srgbClr val="4A4F53"/>
                          </a:solidFill>
                          <a:latin typeface="Calibri"/>
                          <a:cs typeface="Calibri"/>
                        </a:rPr>
                        <a:t> </a:t>
                      </a:r>
                      <a:r>
                        <a:rPr sz="2300" dirty="0">
                          <a:solidFill>
                            <a:srgbClr val="4A4F53"/>
                          </a:solidFill>
                          <a:latin typeface="Calibri"/>
                          <a:cs typeface="Calibri"/>
                        </a:rPr>
                        <a:t>with</a:t>
                      </a:r>
                      <a:r>
                        <a:rPr sz="2300" spc="-50" dirty="0">
                          <a:solidFill>
                            <a:srgbClr val="4A4F53"/>
                          </a:solidFill>
                          <a:latin typeface="Calibri"/>
                          <a:cs typeface="Calibri"/>
                        </a:rPr>
                        <a:t> </a:t>
                      </a:r>
                      <a:r>
                        <a:rPr sz="2300" dirty="0">
                          <a:solidFill>
                            <a:srgbClr val="4A4F53"/>
                          </a:solidFill>
                          <a:latin typeface="Calibri"/>
                          <a:cs typeface="Calibri"/>
                        </a:rPr>
                        <a:t>PICs</a:t>
                      </a:r>
                      <a:r>
                        <a:rPr sz="2300" spc="-10" dirty="0">
                          <a:solidFill>
                            <a:srgbClr val="4A4F53"/>
                          </a:solidFill>
                          <a:latin typeface="Calibri"/>
                          <a:cs typeface="Calibri"/>
                        </a:rPr>
                        <a:t> </a:t>
                      </a:r>
                      <a:r>
                        <a:rPr sz="2300" dirty="0">
                          <a:solidFill>
                            <a:srgbClr val="4A4F53"/>
                          </a:solidFill>
                          <a:latin typeface="Calibri"/>
                          <a:cs typeface="Calibri"/>
                        </a:rPr>
                        <a:t>and</a:t>
                      </a:r>
                      <a:r>
                        <a:rPr sz="2300" spc="-30" dirty="0">
                          <a:solidFill>
                            <a:srgbClr val="4A4F53"/>
                          </a:solidFill>
                          <a:latin typeface="Calibri"/>
                          <a:cs typeface="Calibri"/>
                        </a:rPr>
                        <a:t> </a:t>
                      </a:r>
                      <a:r>
                        <a:rPr sz="2300" dirty="0">
                          <a:solidFill>
                            <a:srgbClr val="4A4F53"/>
                          </a:solidFill>
                          <a:latin typeface="Calibri"/>
                          <a:cs typeface="Calibri"/>
                        </a:rPr>
                        <a:t>SFOs</a:t>
                      </a:r>
                      <a:r>
                        <a:rPr sz="2300" spc="-35" dirty="0">
                          <a:solidFill>
                            <a:srgbClr val="4A4F53"/>
                          </a:solidFill>
                          <a:latin typeface="Calibri"/>
                          <a:cs typeface="Calibri"/>
                        </a:rPr>
                        <a:t> </a:t>
                      </a:r>
                      <a:r>
                        <a:rPr sz="2300" dirty="0">
                          <a:solidFill>
                            <a:srgbClr val="4A4F53"/>
                          </a:solidFill>
                          <a:latin typeface="Calibri"/>
                          <a:cs typeface="Calibri"/>
                        </a:rPr>
                        <a:t>to</a:t>
                      </a:r>
                      <a:r>
                        <a:rPr sz="2300" spc="-30" dirty="0">
                          <a:solidFill>
                            <a:srgbClr val="4A4F53"/>
                          </a:solidFill>
                          <a:latin typeface="Calibri"/>
                          <a:cs typeface="Calibri"/>
                        </a:rPr>
                        <a:t> </a:t>
                      </a:r>
                      <a:r>
                        <a:rPr sz="2300" spc="-10" dirty="0">
                          <a:solidFill>
                            <a:srgbClr val="4A4F53"/>
                          </a:solidFill>
                          <a:latin typeface="Calibri"/>
                          <a:cs typeface="Calibri"/>
                        </a:rPr>
                        <a:t>exchange information</a:t>
                      </a:r>
                      <a:r>
                        <a:rPr sz="2300" spc="-85" dirty="0">
                          <a:solidFill>
                            <a:srgbClr val="4A4F53"/>
                          </a:solidFill>
                          <a:latin typeface="Calibri"/>
                          <a:cs typeface="Calibri"/>
                        </a:rPr>
                        <a:t> </a:t>
                      </a:r>
                      <a:r>
                        <a:rPr sz="2300" dirty="0">
                          <a:solidFill>
                            <a:srgbClr val="4A4F53"/>
                          </a:solidFill>
                          <a:latin typeface="Calibri"/>
                          <a:cs typeface="Calibri"/>
                        </a:rPr>
                        <a:t>on</a:t>
                      </a:r>
                      <a:r>
                        <a:rPr sz="2300" spc="-10" dirty="0">
                          <a:solidFill>
                            <a:srgbClr val="4A4F53"/>
                          </a:solidFill>
                          <a:latin typeface="Calibri"/>
                          <a:cs typeface="Calibri"/>
                        </a:rPr>
                        <a:t> </a:t>
                      </a:r>
                      <a:r>
                        <a:rPr sz="2300" dirty="0">
                          <a:solidFill>
                            <a:srgbClr val="4A4F53"/>
                          </a:solidFill>
                          <a:latin typeface="Calibri"/>
                          <a:cs typeface="Calibri"/>
                        </a:rPr>
                        <a:t>MLA</a:t>
                      </a:r>
                      <a:r>
                        <a:rPr sz="2300" spc="-15" dirty="0">
                          <a:solidFill>
                            <a:srgbClr val="4A4F53"/>
                          </a:solidFill>
                          <a:latin typeface="Calibri"/>
                          <a:cs typeface="Calibri"/>
                        </a:rPr>
                        <a:t> </a:t>
                      </a:r>
                      <a:r>
                        <a:rPr sz="2300" dirty="0">
                          <a:solidFill>
                            <a:srgbClr val="4A4F53"/>
                          </a:solidFill>
                          <a:latin typeface="Calibri"/>
                          <a:cs typeface="Calibri"/>
                        </a:rPr>
                        <a:t>activities</a:t>
                      </a:r>
                      <a:r>
                        <a:rPr sz="2300" spc="-35" dirty="0">
                          <a:solidFill>
                            <a:srgbClr val="4A4F53"/>
                          </a:solidFill>
                          <a:latin typeface="Calibri"/>
                          <a:cs typeface="Calibri"/>
                        </a:rPr>
                        <a:t> </a:t>
                      </a:r>
                      <a:r>
                        <a:rPr sz="2300" dirty="0">
                          <a:solidFill>
                            <a:srgbClr val="4A4F53"/>
                          </a:solidFill>
                          <a:latin typeface="Calibri"/>
                          <a:cs typeface="Calibri"/>
                        </a:rPr>
                        <a:t>and</a:t>
                      </a:r>
                      <a:r>
                        <a:rPr sz="2300" spc="-15" dirty="0">
                          <a:solidFill>
                            <a:srgbClr val="4A4F53"/>
                          </a:solidFill>
                          <a:latin typeface="Calibri"/>
                          <a:cs typeface="Calibri"/>
                        </a:rPr>
                        <a:t> </a:t>
                      </a:r>
                      <a:r>
                        <a:rPr sz="2300" dirty="0">
                          <a:solidFill>
                            <a:srgbClr val="4A4F53"/>
                          </a:solidFill>
                          <a:latin typeface="Calibri"/>
                          <a:cs typeface="Calibri"/>
                        </a:rPr>
                        <a:t>industry</a:t>
                      </a:r>
                      <a:r>
                        <a:rPr sz="2300" spc="-20" dirty="0">
                          <a:solidFill>
                            <a:srgbClr val="4A4F53"/>
                          </a:solidFill>
                          <a:latin typeface="Calibri"/>
                          <a:cs typeface="Calibri"/>
                        </a:rPr>
                        <a:t> </a:t>
                      </a:r>
                      <a:r>
                        <a:rPr sz="2300" spc="-10" dirty="0">
                          <a:solidFill>
                            <a:srgbClr val="4A4F53"/>
                          </a:solidFill>
                          <a:latin typeface="Calibri"/>
                          <a:cs typeface="Calibri"/>
                        </a:rPr>
                        <a:t>issues</a:t>
                      </a:r>
                      <a:endParaRPr sz="2300">
                        <a:latin typeface="Calibri"/>
                        <a:cs typeface="Calibri"/>
                      </a:endParaRPr>
                    </a:p>
                  </a:txBody>
                  <a:tcPr marL="0" marR="0" marT="163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r>
                        <a:rPr lang="en-AU" sz="2300" spc="-10" dirty="0">
                          <a:solidFill>
                            <a:srgbClr val="4A4F53"/>
                          </a:solidFill>
                          <a:latin typeface="Calibri"/>
                          <a:ea typeface="+mn-ea"/>
                          <a:cs typeface="Calibri"/>
                        </a:rPr>
                        <a:t>Key account management system is now a core business activity. All key accounts have been identified and have a senior MLA manager allocated. All KAM engagements recorded in the CRM and monthly MLA update.</a:t>
                      </a:r>
                    </a:p>
                    <a:p>
                      <a:endParaRPr lang="en-AU" sz="1200" spc="-10" dirty="0">
                        <a:solidFill>
                          <a:srgbClr val="4A4F53"/>
                        </a:solidFill>
                        <a:latin typeface="Calibri"/>
                        <a:ea typeface="+mn-ea"/>
                        <a:cs typeface="Calibri"/>
                      </a:endParaRPr>
                    </a:p>
                    <a:p>
                      <a:r>
                        <a:rPr lang="en-AU" sz="2300" spc="-10" dirty="0">
                          <a:solidFill>
                            <a:srgbClr val="4A4F53"/>
                          </a:solidFill>
                          <a:latin typeface="Calibri"/>
                          <a:ea typeface="+mn-ea"/>
                          <a:cs typeface="Calibri"/>
                        </a:rPr>
                        <a:t>MLA PIC consultation system has been set up and recently reviewed. Quarterly PIC group consultation meetings now occur providing a review of the AIP budget and deliverables. Face to face individual quarterly meetings are now held to complement the group meetings. Individual PIC meetings cover sector specific budget expenditure and </a:t>
                      </a:r>
                      <a:br>
                        <a:rPr lang="en-AU" sz="2300" spc="-10" dirty="0">
                          <a:solidFill>
                            <a:srgbClr val="4A4F53"/>
                          </a:solidFill>
                          <a:latin typeface="Calibri"/>
                          <a:ea typeface="+mn-ea"/>
                          <a:cs typeface="Calibri"/>
                        </a:rPr>
                      </a:br>
                      <a:r>
                        <a:rPr lang="en-AU" sz="2300" spc="-10" dirty="0">
                          <a:solidFill>
                            <a:srgbClr val="4A4F53"/>
                          </a:solidFill>
                          <a:latin typeface="Calibri"/>
                          <a:ea typeface="+mn-ea"/>
                          <a:cs typeface="Calibri"/>
                        </a:rPr>
                        <a:t>any relevant issues. </a:t>
                      </a:r>
                    </a:p>
                    <a:p>
                      <a:endParaRPr lang="en-AU" sz="1200" spc="-10" dirty="0">
                        <a:solidFill>
                          <a:srgbClr val="4A4F53"/>
                        </a:solidFill>
                        <a:latin typeface="Calibri"/>
                        <a:ea typeface="+mn-ea"/>
                        <a:cs typeface="Calibri"/>
                      </a:endParaRPr>
                    </a:p>
                    <a:p>
                      <a:r>
                        <a:rPr lang="en-AU" sz="2300" spc="-10" dirty="0">
                          <a:solidFill>
                            <a:srgbClr val="4A4F53"/>
                          </a:solidFill>
                          <a:latin typeface="Calibri"/>
                          <a:ea typeface="+mn-ea"/>
                          <a:cs typeface="Calibri"/>
                        </a:rPr>
                        <a:t>Weekly email briefs are provided to the PICs, SFOs and DAFF.</a:t>
                      </a:r>
                      <a:endParaRPr sz="2300" spc="-10" dirty="0">
                        <a:solidFill>
                          <a:srgbClr val="4A4F53"/>
                        </a:solidFill>
                        <a:latin typeface="Calibri"/>
                        <a:ea typeface="+mn-ea"/>
                        <a:cs typeface="Calibri"/>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object 4"/>
          <p:cNvSpPr txBox="1"/>
          <p:nvPr/>
        </p:nvSpPr>
        <p:spPr>
          <a:xfrm>
            <a:off x="750463" y="1174551"/>
            <a:ext cx="17476470" cy="1835150"/>
          </a:xfrm>
          <a:prstGeom prst="rect">
            <a:avLst/>
          </a:prstGeom>
        </p:spPr>
        <p:txBody>
          <a:bodyPr vert="horz" wrap="square" lIns="0" tIns="12065" rIns="0" bIns="0" rtlCol="0">
            <a:spAutoFit/>
          </a:bodyPr>
          <a:lstStyle/>
          <a:p>
            <a:pPr marL="12700" marR="5080">
              <a:lnSpc>
                <a:spcPct val="100600"/>
              </a:lnSpc>
              <a:spcBef>
                <a:spcPts val="95"/>
              </a:spcBef>
            </a:pPr>
            <a:r>
              <a:rPr sz="2950" dirty="0">
                <a:solidFill>
                  <a:srgbClr val="7E7E7E"/>
                </a:solidFill>
                <a:latin typeface="Calibri"/>
                <a:cs typeface="Calibri"/>
              </a:rPr>
              <a:t>MLA</a:t>
            </a:r>
            <a:r>
              <a:rPr sz="2950" spc="-30" dirty="0">
                <a:solidFill>
                  <a:srgbClr val="7E7E7E"/>
                </a:solidFill>
                <a:latin typeface="Calibri"/>
                <a:cs typeface="Calibri"/>
              </a:rPr>
              <a:t> </a:t>
            </a:r>
            <a:r>
              <a:rPr sz="2950" dirty="0">
                <a:solidFill>
                  <a:srgbClr val="7E7E7E"/>
                </a:solidFill>
                <a:latin typeface="Calibri"/>
                <a:cs typeface="Calibri"/>
              </a:rPr>
              <a:t>should</a:t>
            </a:r>
            <a:r>
              <a:rPr sz="2950" spc="-50" dirty="0">
                <a:solidFill>
                  <a:srgbClr val="7E7E7E"/>
                </a:solidFill>
                <a:latin typeface="Calibri"/>
                <a:cs typeface="Calibri"/>
              </a:rPr>
              <a:t> </a:t>
            </a:r>
            <a:r>
              <a:rPr sz="2950" dirty="0">
                <a:solidFill>
                  <a:srgbClr val="7E7E7E"/>
                </a:solidFill>
                <a:latin typeface="Calibri"/>
                <a:cs typeface="Calibri"/>
              </a:rPr>
              <a:t>actively</a:t>
            </a:r>
            <a:r>
              <a:rPr sz="2950" spc="-35" dirty="0">
                <a:solidFill>
                  <a:srgbClr val="7E7E7E"/>
                </a:solidFill>
                <a:latin typeface="Calibri"/>
                <a:cs typeface="Calibri"/>
              </a:rPr>
              <a:t> </a:t>
            </a:r>
            <a:r>
              <a:rPr sz="2950" dirty="0">
                <a:solidFill>
                  <a:srgbClr val="7E7E7E"/>
                </a:solidFill>
                <a:latin typeface="Calibri"/>
                <a:cs typeface="Calibri"/>
              </a:rPr>
              <a:t>pursue</a:t>
            </a:r>
            <a:r>
              <a:rPr sz="2950" spc="-65" dirty="0">
                <a:solidFill>
                  <a:srgbClr val="7E7E7E"/>
                </a:solidFill>
                <a:latin typeface="Calibri"/>
                <a:cs typeface="Calibri"/>
              </a:rPr>
              <a:t> </a:t>
            </a:r>
            <a:r>
              <a:rPr sz="2950" dirty="0">
                <a:solidFill>
                  <a:srgbClr val="7E7E7E"/>
                </a:solidFill>
                <a:latin typeface="Calibri"/>
                <a:cs typeface="Calibri"/>
              </a:rPr>
              <a:t>the</a:t>
            </a:r>
            <a:r>
              <a:rPr sz="2950" spc="-50" dirty="0">
                <a:solidFill>
                  <a:srgbClr val="7E7E7E"/>
                </a:solidFill>
                <a:latin typeface="Calibri"/>
                <a:cs typeface="Calibri"/>
              </a:rPr>
              <a:t> </a:t>
            </a:r>
            <a:r>
              <a:rPr sz="2950" dirty="0">
                <a:solidFill>
                  <a:srgbClr val="7E7E7E"/>
                </a:solidFill>
                <a:latin typeface="Calibri"/>
                <a:cs typeface="Calibri"/>
              </a:rPr>
              <a:t>successful</a:t>
            </a:r>
            <a:r>
              <a:rPr sz="2950" spc="-60" dirty="0">
                <a:solidFill>
                  <a:srgbClr val="7E7E7E"/>
                </a:solidFill>
                <a:latin typeface="Calibri"/>
                <a:cs typeface="Calibri"/>
              </a:rPr>
              <a:t> </a:t>
            </a:r>
            <a:r>
              <a:rPr sz="2950" dirty="0">
                <a:solidFill>
                  <a:srgbClr val="7E7E7E"/>
                </a:solidFill>
                <a:latin typeface="Calibri"/>
                <a:cs typeface="Calibri"/>
              </a:rPr>
              <a:t>implementation</a:t>
            </a:r>
            <a:r>
              <a:rPr sz="2950" spc="-70" dirty="0">
                <a:solidFill>
                  <a:srgbClr val="7E7E7E"/>
                </a:solidFill>
                <a:latin typeface="Calibri"/>
                <a:cs typeface="Calibri"/>
              </a:rPr>
              <a:t> </a:t>
            </a:r>
            <a:r>
              <a:rPr sz="2950" dirty="0">
                <a:solidFill>
                  <a:srgbClr val="7E7E7E"/>
                </a:solidFill>
                <a:latin typeface="Calibri"/>
                <a:cs typeface="Calibri"/>
              </a:rPr>
              <a:t>of</a:t>
            </a:r>
            <a:r>
              <a:rPr sz="2950" spc="-30" dirty="0">
                <a:solidFill>
                  <a:srgbClr val="7E7E7E"/>
                </a:solidFill>
                <a:latin typeface="Calibri"/>
                <a:cs typeface="Calibri"/>
              </a:rPr>
              <a:t> </a:t>
            </a:r>
            <a:r>
              <a:rPr sz="2950" dirty="0">
                <a:solidFill>
                  <a:srgbClr val="7E7E7E"/>
                </a:solidFill>
                <a:latin typeface="Calibri"/>
                <a:cs typeface="Calibri"/>
              </a:rPr>
              <a:t>a</a:t>
            </a:r>
            <a:r>
              <a:rPr sz="2950" spc="-35" dirty="0">
                <a:solidFill>
                  <a:srgbClr val="7E7E7E"/>
                </a:solidFill>
                <a:latin typeface="Calibri"/>
                <a:cs typeface="Calibri"/>
              </a:rPr>
              <a:t> </a:t>
            </a:r>
            <a:r>
              <a:rPr sz="2950" dirty="0">
                <a:solidFill>
                  <a:srgbClr val="7E7E7E"/>
                </a:solidFill>
                <a:latin typeface="Calibri"/>
                <a:cs typeface="Calibri"/>
              </a:rPr>
              <a:t>Key</a:t>
            </a:r>
            <a:r>
              <a:rPr sz="2950" spc="-55" dirty="0">
                <a:solidFill>
                  <a:srgbClr val="7E7E7E"/>
                </a:solidFill>
                <a:latin typeface="Calibri"/>
                <a:cs typeface="Calibri"/>
              </a:rPr>
              <a:t> </a:t>
            </a:r>
            <a:r>
              <a:rPr sz="2950" dirty="0">
                <a:solidFill>
                  <a:srgbClr val="7E7E7E"/>
                </a:solidFill>
                <a:latin typeface="Calibri"/>
                <a:cs typeface="Calibri"/>
              </a:rPr>
              <a:t>Account</a:t>
            </a:r>
            <a:r>
              <a:rPr sz="2950" spc="-35" dirty="0">
                <a:solidFill>
                  <a:srgbClr val="7E7E7E"/>
                </a:solidFill>
                <a:latin typeface="Calibri"/>
                <a:cs typeface="Calibri"/>
              </a:rPr>
              <a:t> </a:t>
            </a:r>
            <a:r>
              <a:rPr sz="2950" dirty="0">
                <a:solidFill>
                  <a:srgbClr val="7E7E7E"/>
                </a:solidFill>
                <a:latin typeface="Calibri"/>
                <a:cs typeface="Calibri"/>
              </a:rPr>
              <a:t>Management</a:t>
            </a:r>
            <a:r>
              <a:rPr sz="2950" spc="-95" dirty="0">
                <a:solidFill>
                  <a:srgbClr val="7E7E7E"/>
                </a:solidFill>
                <a:latin typeface="Calibri"/>
                <a:cs typeface="Calibri"/>
              </a:rPr>
              <a:t> </a:t>
            </a:r>
            <a:r>
              <a:rPr sz="2950" spc="-10" dirty="0">
                <a:solidFill>
                  <a:srgbClr val="7E7E7E"/>
                </a:solidFill>
                <a:latin typeface="Calibri"/>
                <a:cs typeface="Calibri"/>
              </a:rPr>
              <a:t>strategy</a:t>
            </a:r>
            <a:r>
              <a:rPr sz="2950" spc="-55" dirty="0">
                <a:solidFill>
                  <a:srgbClr val="7E7E7E"/>
                </a:solidFill>
                <a:latin typeface="Calibri"/>
                <a:cs typeface="Calibri"/>
              </a:rPr>
              <a:t> </a:t>
            </a:r>
            <a:r>
              <a:rPr sz="2950" dirty="0">
                <a:solidFill>
                  <a:srgbClr val="7E7E7E"/>
                </a:solidFill>
                <a:latin typeface="Calibri"/>
                <a:cs typeface="Calibri"/>
              </a:rPr>
              <a:t>and</a:t>
            </a:r>
            <a:r>
              <a:rPr sz="2950" spc="-45" dirty="0">
                <a:solidFill>
                  <a:srgbClr val="7E7E7E"/>
                </a:solidFill>
                <a:latin typeface="Calibri"/>
                <a:cs typeface="Calibri"/>
              </a:rPr>
              <a:t> </a:t>
            </a:r>
            <a:r>
              <a:rPr sz="2950" spc="-10" dirty="0">
                <a:solidFill>
                  <a:srgbClr val="7E7E7E"/>
                </a:solidFill>
                <a:latin typeface="Calibri"/>
                <a:cs typeface="Calibri"/>
              </a:rPr>
              <a:t>framework </a:t>
            </a:r>
            <a:r>
              <a:rPr sz="2950" dirty="0">
                <a:solidFill>
                  <a:srgbClr val="7E7E7E"/>
                </a:solidFill>
                <a:latin typeface="Calibri"/>
                <a:cs typeface="Calibri"/>
              </a:rPr>
              <a:t>(Project</a:t>
            </a:r>
            <a:r>
              <a:rPr sz="2950" spc="-35" dirty="0">
                <a:solidFill>
                  <a:srgbClr val="7E7E7E"/>
                </a:solidFill>
                <a:latin typeface="Calibri"/>
                <a:cs typeface="Calibri"/>
              </a:rPr>
              <a:t> </a:t>
            </a:r>
            <a:r>
              <a:rPr sz="2950" dirty="0">
                <a:solidFill>
                  <a:srgbClr val="7E7E7E"/>
                </a:solidFill>
                <a:latin typeface="Calibri"/>
                <a:cs typeface="Calibri"/>
              </a:rPr>
              <a:t>Auto)</a:t>
            </a:r>
            <a:r>
              <a:rPr sz="2950" spc="-70" dirty="0">
                <a:solidFill>
                  <a:srgbClr val="7E7E7E"/>
                </a:solidFill>
                <a:latin typeface="Calibri"/>
                <a:cs typeface="Calibri"/>
              </a:rPr>
              <a:t> </a:t>
            </a:r>
            <a:r>
              <a:rPr sz="2950" dirty="0">
                <a:solidFill>
                  <a:srgbClr val="7E7E7E"/>
                </a:solidFill>
                <a:latin typeface="Calibri"/>
                <a:cs typeface="Calibri"/>
              </a:rPr>
              <a:t>and</a:t>
            </a:r>
            <a:r>
              <a:rPr sz="2950" spc="-65" dirty="0">
                <a:solidFill>
                  <a:srgbClr val="7E7E7E"/>
                </a:solidFill>
                <a:latin typeface="Calibri"/>
                <a:cs typeface="Calibri"/>
              </a:rPr>
              <a:t> </a:t>
            </a:r>
            <a:r>
              <a:rPr sz="2950" dirty="0">
                <a:solidFill>
                  <a:srgbClr val="7E7E7E"/>
                </a:solidFill>
                <a:latin typeface="Calibri"/>
                <a:cs typeface="Calibri"/>
              </a:rPr>
              <a:t>associated</a:t>
            </a:r>
            <a:r>
              <a:rPr sz="2950" spc="-45" dirty="0">
                <a:solidFill>
                  <a:srgbClr val="7E7E7E"/>
                </a:solidFill>
                <a:latin typeface="Calibri"/>
                <a:cs typeface="Calibri"/>
              </a:rPr>
              <a:t> </a:t>
            </a:r>
            <a:r>
              <a:rPr sz="2950" spc="-25" dirty="0">
                <a:solidFill>
                  <a:srgbClr val="7E7E7E"/>
                </a:solidFill>
                <a:latin typeface="Calibri"/>
                <a:cs typeface="Calibri"/>
              </a:rPr>
              <a:t>systems-</a:t>
            </a:r>
            <a:r>
              <a:rPr sz="2950" spc="-10" dirty="0">
                <a:solidFill>
                  <a:srgbClr val="7E7E7E"/>
                </a:solidFill>
                <a:latin typeface="Calibri"/>
                <a:cs typeface="Calibri"/>
              </a:rPr>
              <a:t>information</a:t>
            </a:r>
            <a:r>
              <a:rPr sz="2950" spc="-80" dirty="0">
                <a:solidFill>
                  <a:srgbClr val="7E7E7E"/>
                </a:solidFill>
                <a:latin typeface="Calibri"/>
                <a:cs typeface="Calibri"/>
              </a:rPr>
              <a:t> </a:t>
            </a:r>
            <a:r>
              <a:rPr sz="2950" dirty="0">
                <a:solidFill>
                  <a:srgbClr val="7E7E7E"/>
                </a:solidFill>
                <a:latin typeface="Calibri"/>
                <a:cs typeface="Calibri"/>
              </a:rPr>
              <a:t>reforms</a:t>
            </a:r>
            <a:r>
              <a:rPr sz="2950" spc="-60" dirty="0">
                <a:solidFill>
                  <a:srgbClr val="7E7E7E"/>
                </a:solidFill>
                <a:latin typeface="Calibri"/>
                <a:cs typeface="Calibri"/>
              </a:rPr>
              <a:t> </a:t>
            </a:r>
            <a:r>
              <a:rPr sz="2950" dirty="0">
                <a:solidFill>
                  <a:srgbClr val="7E7E7E"/>
                </a:solidFill>
                <a:latin typeface="Calibri"/>
                <a:cs typeface="Calibri"/>
              </a:rPr>
              <a:t>(Project</a:t>
            </a:r>
            <a:r>
              <a:rPr sz="2950" spc="-50" dirty="0">
                <a:solidFill>
                  <a:srgbClr val="7E7E7E"/>
                </a:solidFill>
                <a:latin typeface="Calibri"/>
                <a:cs typeface="Calibri"/>
              </a:rPr>
              <a:t> </a:t>
            </a:r>
            <a:r>
              <a:rPr sz="2950" dirty="0">
                <a:solidFill>
                  <a:srgbClr val="7E7E7E"/>
                </a:solidFill>
                <a:latin typeface="Calibri"/>
                <a:cs typeface="Calibri"/>
              </a:rPr>
              <a:t>CODEX).</a:t>
            </a:r>
            <a:r>
              <a:rPr sz="2950" spc="-25" dirty="0">
                <a:solidFill>
                  <a:srgbClr val="7E7E7E"/>
                </a:solidFill>
                <a:latin typeface="Calibri"/>
                <a:cs typeface="Calibri"/>
              </a:rPr>
              <a:t> </a:t>
            </a:r>
            <a:r>
              <a:rPr sz="2950" dirty="0">
                <a:solidFill>
                  <a:srgbClr val="7E7E7E"/>
                </a:solidFill>
                <a:latin typeface="Calibri"/>
                <a:cs typeface="Calibri"/>
              </a:rPr>
              <a:t>These</a:t>
            </a:r>
            <a:r>
              <a:rPr sz="2950" spc="-80" dirty="0">
                <a:solidFill>
                  <a:srgbClr val="7E7E7E"/>
                </a:solidFill>
                <a:latin typeface="Calibri"/>
                <a:cs typeface="Calibri"/>
              </a:rPr>
              <a:t> </a:t>
            </a:r>
            <a:r>
              <a:rPr sz="2950" dirty="0">
                <a:solidFill>
                  <a:srgbClr val="7E7E7E"/>
                </a:solidFill>
                <a:latin typeface="Calibri"/>
                <a:cs typeface="Calibri"/>
              </a:rPr>
              <a:t>initiatives</a:t>
            </a:r>
            <a:r>
              <a:rPr sz="2950" spc="-60" dirty="0">
                <a:solidFill>
                  <a:srgbClr val="7E7E7E"/>
                </a:solidFill>
                <a:latin typeface="Calibri"/>
                <a:cs typeface="Calibri"/>
              </a:rPr>
              <a:t> </a:t>
            </a:r>
            <a:r>
              <a:rPr sz="2950" dirty="0">
                <a:solidFill>
                  <a:srgbClr val="7E7E7E"/>
                </a:solidFill>
                <a:latin typeface="Calibri"/>
                <a:cs typeface="Calibri"/>
              </a:rPr>
              <a:t>should</a:t>
            </a:r>
            <a:r>
              <a:rPr sz="2950" spc="-45" dirty="0">
                <a:solidFill>
                  <a:srgbClr val="7E7E7E"/>
                </a:solidFill>
                <a:latin typeface="Calibri"/>
                <a:cs typeface="Calibri"/>
              </a:rPr>
              <a:t> </a:t>
            </a:r>
            <a:r>
              <a:rPr sz="2950" dirty="0">
                <a:solidFill>
                  <a:srgbClr val="7E7E7E"/>
                </a:solidFill>
                <a:latin typeface="Calibri"/>
                <a:cs typeface="Calibri"/>
              </a:rPr>
              <a:t>form</a:t>
            </a:r>
            <a:r>
              <a:rPr sz="2950" spc="-60" dirty="0">
                <a:solidFill>
                  <a:srgbClr val="7E7E7E"/>
                </a:solidFill>
                <a:latin typeface="Calibri"/>
                <a:cs typeface="Calibri"/>
              </a:rPr>
              <a:t> </a:t>
            </a:r>
            <a:r>
              <a:rPr sz="2950" spc="-25" dirty="0">
                <a:solidFill>
                  <a:srgbClr val="7E7E7E"/>
                </a:solidFill>
                <a:latin typeface="Calibri"/>
                <a:cs typeface="Calibri"/>
              </a:rPr>
              <a:t>the </a:t>
            </a:r>
            <a:r>
              <a:rPr sz="2950" dirty="0">
                <a:solidFill>
                  <a:srgbClr val="7E7E7E"/>
                </a:solidFill>
                <a:latin typeface="Calibri"/>
                <a:cs typeface="Calibri"/>
              </a:rPr>
              <a:t>narrative</a:t>
            </a:r>
            <a:r>
              <a:rPr sz="2950" spc="-90" dirty="0">
                <a:solidFill>
                  <a:srgbClr val="7E7E7E"/>
                </a:solidFill>
                <a:latin typeface="Calibri"/>
                <a:cs typeface="Calibri"/>
              </a:rPr>
              <a:t> </a:t>
            </a:r>
            <a:r>
              <a:rPr sz="2950" dirty="0">
                <a:solidFill>
                  <a:srgbClr val="7E7E7E"/>
                </a:solidFill>
                <a:latin typeface="Calibri"/>
                <a:cs typeface="Calibri"/>
              </a:rPr>
              <a:t>for</a:t>
            </a:r>
            <a:r>
              <a:rPr sz="2950" spc="-45" dirty="0">
                <a:solidFill>
                  <a:srgbClr val="7E7E7E"/>
                </a:solidFill>
                <a:latin typeface="Calibri"/>
                <a:cs typeface="Calibri"/>
              </a:rPr>
              <a:t> </a:t>
            </a:r>
            <a:r>
              <a:rPr sz="2950" dirty="0">
                <a:solidFill>
                  <a:srgbClr val="7E7E7E"/>
                </a:solidFill>
                <a:latin typeface="Calibri"/>
                <a:cs typeface="Calibri"/>
              </a:rPr>
              <a:t>how</a:t>
            </a:r>
            <a:r>
              <a:rPr sz="2950" spc="-50" dirty="0">
                <a:solidFill>
                  <a:srgbClr val="7E7E7E"/>
                </a:solidFill>
                <a:latin typeface="Calibri"/>
                <a:cs typeface="Calibri"/>
              </a:rPr>
              <a:t> </a:t>
            </a:r>
            <a:r>
              <a:rPr sz="2950" dirty="0">
                <a:solidFill>
                  <a:srgbClr val="7E7E7E"/>
                </a:solidFill>
                <a:latin typeface="Calibri"/>
                <a:cs typeface="Calibri"/>
              </a:rPr>
              <a:t>MLA</a:t>
            </a:r>
            <a:r>
              <a:rPr sz="2950" spc="-35" dirty="0">
                <a:solidFill>
                  <a:srgbClr val="7E7E7E"/>
                </a:solidFill>
                <a:latin typeface="Calibri"/>
                <a:cs typeface="Calibri"/>
              </a:rPr>
              <a:t> </a:t>
            </a:r>
            <a:r>
              <a:rPr sz="2950" dirty="0">
                <a:solidFill>
                  <a:srgbClr val="7E7E7E"/>
                </a:solidFill>
                <a:latin typeface="Calibri"/>
                <a:cs typeface="Calibri"/>
              </a:rPr>
              <a:t>will</a:t>
            </a:r>
            <a:r>
              <a:rPr sz="2950" spc="-35" dirty="0">
                <a:solidFill>
                  <a:srgbClr val="7E7E7E"/>
                </a:solidFill>
                <a:latin typeface="Calibri"/>
                <a:cs typeface="Calibri"/>
              </a:rPr>
              <a:t> </a:t>
            </a:r>
            <a:r>
              <a:rPr sz="2950" dirty="0">
                <a:solidFill>
                  <a:srgbClr val="7E7E7E"/>
                </a:solidFill>
                <a:latin typeface="Calibri"/>
                <a:cs typeface="Calibri"/>
              </a:rPr>
              <a:t>work</a:t>
            </a:r>
            <a:r>
              <a:rPr sz="2950" spc="-30" dirty="0">
                <a:solidFill>
                  <a:srgbClr val="7E7E7E"/>
                </a:solidFill>
                <a:latin typeface="Calibri"/>
                <a:cs typeface="Calibri"/>
              </a:rPr>
              <a:t> </a:t>
            </a:r>
            <a:r>
              <a:rPr sz="2950" dirty="0">
                <a:solidFill>
                  <a:srgbClr val="7E7E7E"/>
                </a:solidFill>
                <a:latin typeface="Calibri"/>
                <a:cs typeface="Calibri"/>
              </a:rPr>
              <a:t>with</a:t>
            </a:r>
            <a:r>
              <a:rPr sz="2950" spc="-40" dirty="0">
                <a:solidFill>
                  <a:srgbClr val="7E7E7E"/>
                </a:solidFill>
                <a:latin typeface="Calibri"/>
                <a:cs typeface="Calibri"/>
              </a:rPr>
              <a:t> </a:t>
            </a:r>
            <a:r>
              <a:rPr sz="2950" spc="-10" dirty="0">
                <a:solidFill>
                  <a:srgbClr val="7E7E7E"/>
                </a:solidFill>
                <a:latin typeface="Calibri"/>
                <a:cs typeface="Calibri"/>
              </a:rPr>
              <a:t>stakeholders</a:t>
            </a:r>
            <a:r>
              <a:rPr sz="2950" spc="-55" dirty="0">
                <a:solidFill>
                  <a:srgbClr val="7E7E7E"/>
                </a:solidFill>
                <a:latin typeface="Calibri"/>
                <a:cs typeface="Calibri"/>
              </a:rPr>
              <a:t> </a:t>
            </a:r>
            <a:r>
              <a:rPr sz="2950" dirty="0">
                <a:solidFill>
                  <a:srgbClr val="7E7E7E"/>
                </a:solidFill>
                <a:latin typeface="Calibri"/>
                <a:cs typeface="Calibri"/>
              </a:rPr>
              <a:t>to</a:t>
            </a:r>
            <a:r>
              <a:rPr sz="2950" spc="-50" dirty="0">
                <a:solidFill>
                  <a:srgbClr val="7E7E7E"/>
                </a:solidFill>
                <a:latin typeface="Calibri"/>
                <a:cs typeface="Calibri"/>
              </a:rPr>
              <a:t> </a:t>
            </a:r>
            <a:r>
              <a:rPr sz="2950" dirty="0">
                <a:solidFill>
                  <a:srgbClr val="7E7E7E"/>
                </a:solidFill>
                <a:latin typeface="Calibri"/>
                <a:cs typeface="Calibri"/>
              </a:rPr>
              <a:t>improve</a:t>
            </a:r>
            <a:r>
              <a:rPr sz="2950" spc="-55" dirty="0">
                <a:solidFill>
                  <a:srgbClr val="7E7E7E"/>
                </a:solidFill>
                <a:latin typeface="Calibri"/>
                <a:cs typeface="Calibri"/>
              </a:rPr>
              <a:t> </a:t>
            </a:r>
            <a:r>
              <a:rPr sz="2950" dirty="0">
                <a:solidFill>
                  <a:srgbClr val="7E7E7E"/>
                </a:solidFill>
                <a:latin typeface="Calibri"/>
                <a:cs typeface="Calibri"/>
              </a:rPr>
              <a:t>engagement</a:t>
            </a:r>
            <a:r>
              <a:rPr sz="2950" spc="-105" dirty="0">
                <a:solidFill>
                  <a:srgbClr val="7E7E7E"/>
                </a:solidFill>
                <a:latin typeface="Calibri"/>
                <a:cs typeface="Calibri"/>
              </a:rPr>
              <a:t> </a:t>
            </a:r>
            <a:r>
              <a:rPr sz="2950" dirty="0">
                <a:solidFill>
                  <a:srgbClr val="7E7E7E"/>
                </a:solidFill>
                <a:latin typeface="Calibri"/>
                <a:cs typeface="Calibri"/>
              </a:rPr>
              <a:t>and</a:t>
            </a:r>
            <a:r>
              <a:rPr sz="2950" spc="-55" dirty="0">
                <a:solidFill>
                  <a:srgbClr val="7E7E7E"/>
                </a:solidFill>
                <a:latin typeface="Calibri"/>
                <a:cs typeface="Calibri"/>
              </a:rPr>
              <a:t> </a:t>
            </a:r>
            <a:r>
              <a:rPr sz="2950" dirty="0">
                <a:solidFill>
                  <a:srgbClr val="7E7E7E"/>
                </a:solidFill>
                <a:latin typeface="Calibri"/>
                <a:cs typeface="Calibri"/>
              </a:rPr>
              <a:t>service</a:t>
            </a:r>
            <a:r>
              <a:rPr sz="2950" spc="-40" dirty="0">
                <a:solidFill>
                  <a:srgbClr val="7E7E7E"/>
                </a:solidFill>
                <a:latin typeface="Calibri"/>
                <a:cs typeface="Calibri"/>
              </a:rPr>
              <a:t> </a:t>
            </a:r>
            <a:r>
              <a:rPr sz="2950" dirty="0">
                <a:solidFill>
                  <a:srgbClr val="7E7E7E"/>
                </a:solidFill>
                <a:latin typeface="Calibri"/>
                <a:cs typeface="Calibri"/>
              </a:rPr>
              <a:t>delivery</a:t>
            </a:r>
            <a:r>
              <a:rPr sz="2950" spc="-80" dirty="0">
                <a:solidFill>
                  <a:srgbClr val="7E7E7E"/>
                </a:solidFill>
                <a:latin typeface="Calibri"/>
                <a:cs typeface="Calibri"/>
              </a:rPr>
              <a:t> </a:t>
            </a:r>
            <a:r>
              <a:rPr sz="2950" dirty="0">
                <a:solidFill>
                  <a:srgbClr val="7E7E7E"/>
                </a:solidFill>
                <a:latin typeface="Calibri"/>
                <a:cs typeface="Calibri"/>
              </a:rPr>
              <a:t>with</a:t>
            </a:r>
            <a:r>
              <a:rPr sz="2950" spc="-35" dirty="0">
                <a:solidFill>
                  <a:srgbClr val="7E7E7E"/>
                </a:solidFill>
                <a:latin typeface="Calibri"/>
                <a:cs typeface="Calibri"/>
              </a:rPr>
              <a:t> </a:t>
            </a:r>
            <a:r>
              <a:rPr sz="2950" spc="-10" dirty="0">
                <a:solidFill>
                  <a:srgbClr val="7E7E7E"/>
                </a:solidFill>
                <a:latin typeface="Calibri"/>
                <a:cs typeface="Calibri"/>
              </a:rPr>
              <a:t>associated reporting</a:t>
            </a:r>
            <a:endParaRPr sz="295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3707129" algn="l"/>
              </a:tabLst>
            </a:pPr>
            <a:r>
              <a:rPr dirty="0"/>
              <a:t>Recommendation</a:t>
            </a:r>
            <a:r>
              <a:rPr spc="-175" dirty="0"/>
              <a:t> </a:t>
            </a:r>
            <a:r>
              <a:rPr spc="-25" dirty="0"/>
              <a:t>2:</a:t>
            </a:r>
            <a:r>
              <a:rPr dirty="0"/>
              <a:t>	Continue</a:t>
            </a:r>
            <a:r>
              <a:rPr spc="-140" dirty="0"/>
              <a:t> </a:t>
            </a:r>
            <a:r>
              <a:rPr dirty="0"/>
              <a:t>to</a:t>
            </a:r>
            <a:r>
              <a:rPr spc="-75" dirty="0"/>
              <a:t> </a:t>
            </a:r>
            <a:r>
              <a:rPr dirty="0"/>
              <a:t>strengthen</a:t>
            </a:r>
            <a:r>
              <a:rPr spc="-125" dirty="0"/>
              <a:t> </a:t>
            </a:r>
            <a:r>
              <a:rPr spc="-10" dirty="0"/>
              <a:t>stakeholder</a:t>
            </a:r>
            <a:r>
              <a:rPr spc="-95" dirty="0"/>
              <a:t> </a:t>
            </a:r>
            <a:r>
              <a:rPr dirty="0"/>
              <a:t>engagement</a:t>
            </a:r>
            <a:r>
              <a:rPr spc="-95" dirty="0"/>
              <a:t> </a:t>
            </a:r>
            <a:r>
              <a:rPr spc="-10" dirty="0"/>
              <a:t>(continued)</a:t>
            </a:r>
          </a:p>
        </p:txBody>
      </p:sp>
      <p:graphicFrame>
        <p:nvGraphicFramePr>
          <p:cNvPr id="3" name="object 3"/>
          <p:cNvGraphicFramePr>
            <a:graphicFrameLocks noGrp="1"/>
          </p:cNvGraphicFramePr>
          <p:nvPr>
            <p:extLst>
              <p:ext uri="{D42A27DB-BD31-4B8C-83A1-F6EECF244321}">
                <p14:modId xmlns:p14="http://schemas.microsoft.com/office/powerpoint/2010/main" val="3650663485"/>
              </p:ext>
            </p:extLst>
          </p:nvPr>
        </p:nvGraphicFramePr>
        <p:xfrm>
          <a:off x="682536" y="1459636"/>
          <a:ext cx="18094325" cy="4171315"/>
        </p:xfrm>
        <a:graphic>
          <a:graphicData uri="http://schemas.openxmlformats.org/drawingml/2006/table">
            <a:tbl>
              <a:tblPr firstRow="1" bandRow="1">
                <a:tableStyleId>{2D5ABB26-0587-4C30-8999-92F81FD0307C}</a:tableStyleId>
              </a:tblPr>
              <a:tblGrid>
                <a:gridCol w="7312114">
                  <a:extLst>
                    <a:ext uri="{9D8B030D-6E8A-4147-A177-3AD203B41FA5}">
                      <a16:colId xmlns:a16="http://schemas.microsoft.com/office/drawing/2014/main" val="20000"/>
                    </a:ext>
                  </a:extLst>
                </a:gridCol>
                <a:gridCol w="10782211">
                  <a:extLst>
                    <a:ext uri="{9D8B030D-6E8A-4147-A177-3AD203B41FA5}">
                      <a16:colId xmlns:a16="http://schemas.microsoft.com/office/drawing/2014/main" val="20001"/>
                    </a:ext>
                  </a:extLst>
                </a:gridCol>
              </a:tblGrid>
              <a:tr h="404495">
                <a:tc>
                  <a:txBody>
                    <a:bodyPr/>
                    <a:lstStyle/>
                    <a:p>
                      <a:pPr marL="56515">
                        <a:lnSpc>
                          <a:spcPct val="100000"/>
                        </a:lnSpc>
                        <a:spcBef>
                          <a:spcPts val="95"/>
                        </a:spcBef>
                      </a:pPr>
                      <a:r>
                        <a:rPr sz="2300" b="1" spc="-10" dirty="0">
                          <a:solidFill>
                            <a:srgbClr val="FFFFFF"/>
                          </a:solidFill>
                          <a:latin typeface="Calibri"/>
                          <a:cs typeface="Calibri"/>
                        </a:rPr>
                        <a:t>Actions</a:t>
                      </a:r>
                      <a:endParaRPr sz="230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5880">
                        <a:lnSpc>
                          <a:spcPct val="100000"/>
                        </a:lnSpc>
                        <a:spcBef>
                          <a:spcPts val="95"/>
                        </a:spcBef>
                      </a:pPr>
                      <a:r>
                        <a:rPr sz="2300" b="1" dirty="0">
                          <a:solidFill>
                            <a:srgbClr val="FFFFFF"/>
                          </a:solidFill>
                          <a:latin typeface="Calibri"/>
                          <a:cs typeface="Calibri"/>
                        </a:rPr>
                        <a:t>Progress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extLst>
                  <a:ext uri="{0D108BD9-81ED-4DB2-BD59-A6C34878D82A}">
                    <a16:rowId xmlns:a16="http://schemas.microsoft.com/office/drawing/2014/main" val="10000"/>
                  </a:ext>
                </a:extLst>
              </a:tr>
              <a:tr h="3766820">
                <a:tc>
                  <a:txBody>
                    <a:bodyPr/>
                    <a:lstStyle/>
                    <a:p>
                      <a:pPr marL="56515">
                        <a:lnSpc>
                          <a:spcPct val="100000"/>
                        </a:lnSpc>
                        <a:spcBef>
                          <a:spcPts val="95"/>
                        </a:spcBef>
                      </a:pPr>
                      <a:r>
                        <a:rPr sz="2300" dirty="0">
                          <a:solidFill>
                            <a:srgbClr val="4A4F53"/>
                          </a:solidFill>
                          <a:latin typeface="Calibri"/>
                          <a:cs typeface="Calibri"/>
                        </a:rPr>
                        <a:t>Key</a:t>
                      </a:r>
                      <a:r>
                        <a:rPr sz="2300" spc="-50" dirty="0">
                          <a:solidFill>
                            <a:srgbClr val="4A4F53"/>
                          </a:solidFill>
                          <a:latin typeface="Calibri"/>
                          <a:cs typeface="Calibri"/>
                        </a:rPr>
                        <a:t> </a:t>
                      </a:r>
                      <a:r>
                        <a:rPr sz="2300" dirty="0">
                          <a:solidFill>
                            <a:srgbClr val="4A4F53"/>
                          </a:solidFill>
                          <a:latin typeface="Calibri"/>
                          <a:cs typeface="Calibri"/>
                        </a:rPr>
                        <a:t>actions</a:t>
                      </a:r>
                      <a:r>
                        <a:rPr sz="2300" spc="-35" dirty="0">
                          <a:solidFill>
                            <a:srgbClr val="4A4F53"/>
                          </a:solidFill>
                          <a:latin typeface="Calibri"/>
                          <a:cs typeface="Calibri"/>
                        </a:rPr>
                        <a:t> </a:t>
                      </a:r>
                      <a:r>
                        <a:rPr sz="2300" dirty="0">
                          <a:solidFill>
                            <a:srgbClr val="4A4F53"/>
                          </a:solidFill>
                          <a:latin typeface="Calibri"/>
                          <a:cs typeface="Calibri"/>
                        </a:rPr>
                        <a:t>with</a:t>
                      </a:r>
                      <a:r>
                        <a:rPr sz="2300" spc="-50" dirty="0">
                          <a:solidFill>
                            <a:srgbClr val="4A4F53"/>
                          </a:solidFill>
                          <a:latin typeface="Calibri"/>
                          <a:cs typeface="Calibri"/>
                        </a:rPr>
                        <a:t> </a:t>
                      </a:r>
                      <a:r>
                        <a:rPr sz="2300" dirty="0">
                          <a:solidFill>
                            <a:srgbClr val="4A4F53"/>
                          </a:solidFill>
                          <a:latin typeface="Calibri"/>
                          <a:cs typeface="Calibri"/>
                        </a:rPr>
                        <a:t>respect</a:t>
                      </a:r>
                      <a:r>
                        <a:rPr sz="2300" spc="-20" dirty="0">
                          <a:solidFill>
                            <a:srgbClr val="4A4F53"/>
                          </a:solidFill>
                          <a:latin typeface="Calibri"/>
                          <a:cs typeface="Calibri"/>
                        </a:rPr>
                        <a:t> </a:t>
                      </a:r>
                      <a:r>
                        <a:rPr sz="2300" dirty="0">
                          <a:solidFill>
                            <a:srgbClr val="4A4F53"/>
                          </a:solidFill>
                          <a:latin typeface="Calibri"/>
                          <a:cs typeface="Calibri"/>
                        </a:rPr>
                        <a:t>to</a:t>
                      </a:r>
                      <a:r>
                        <a:rPr sz="2300" spc="-35" dirty="0">
                          <a:solidFill>
                            <a:srgbClr val="4A4F53"/>
                          </a:solidFill>
                          <a:latin typeface="Calibri"/>
                          <a:cs typeface="Calibri"/>
                        </a:rPr>
                        <a:t> </a:t>
                      </a:r>
                      <a:r>
                        <a:rPr sz="2300" dirty="0">
                          <a:solidFill>
                            <a:srgbClr val="4A4F53"/>
                          </a:solidFill>
                          <a:latin typeface="Calibri"/>
                          <a:cs typeface="Calibri"/>
                        </a:rPr>
                        <a:t>the</a:t>
                      </a:r>
                      <a:r>
                        <a:rPr sz="2300" spc="-20" dirty="0">
                          <a:solidFill>
                            <a:srgbClr val="4A4F53"/>
                          </a:solidFill>
                          <a:latin typeface="Calibri"/>
                          <a:cs typeface="Calibri"/>
                        </a:rPr>
                        <a:t> </a:t>
                      </a:r>
                      <a:r>
                        <a:rPr sz="2300" dirty="0">
                          <a:solidFill>
                            <a:srgbClr val="4A4F53"/>
                          </a:solidFill>
                          <a:latin typeface="Calibri"/>
                          <a:cs typeface="Calibri"/>
                        </a:rPr>
                        <a:t>CRM</a:t>
                      </a:r>
                      <a:r>
                        <a:rPr sz="2300" spc="-35" dirty="0">
                          <a:solidFill>
                            <a:srgbClr val="4A4F53"/>
                          </a:solidFill>
                          <a:latin typeface="Calibri"/>
                          <a:cs typeface="Calibri"/>
                        </a:rPr>
                        <a:t> </a:t>
                      </a:r>
                      <a:r>
                        <a:rPr sz="2300" spc="-10" dirty="0">
                          <a:solidFill>
                            <a:srgbClr val="4A4F53"/>
                          </a:solidFill>
                          <a:latin typeface="Calibri"/>
                          <a:cs typeface="Calibri"/>
                        </a:rPr>
                        <a:t>include:</a:t>
                      </a:r>
                      <a:endParaRPr sz="2300" dirty="0">
                        <a:latin typeface="Calibri"/>
                        <a:cs typeface="Calibri"/>
                      </a:endParaRPr>
                    </a:p>
                    <a:p>
                      <a:pPr marL="340360" marR="1097915" indent="-284480">
                        <a:lnSpc>
                          <a:spcPct val="115399"/>
                        </a:lnSpc>
                        <a:spcBef>
                          <a:spcPts val="495"/>
                        </a:spcBef>
                        <a:buFont typeface="Symbol"/>
                        <a:buChar char=""/>
                        <a:tabLst>
                          <a:tab pos="340360" algn="l"/>
                        </a:tabLst>
                      </a:pPr>
                      <a:r>
                        <a:rPr sz="2300" dirty="0">
                          <a:solidFill>
                            <a:srgbClr val="4A4F53"/>
                          </a:solidFill>
                          <a:latin typeface="Calibri"/>
                          <a:cs typeface="Calibri"/>
                        </a:rPr>
                        <a:t>Enhanced</a:t>
                      </a:r>
                      <a:r>
                        <a:rPr sz="2300" spc="-40" dirty="0">
                          <a:solidFill>
                            <a:srgbClr val="4A4F53"/>
                          </a:solidFill>
                          <a:latin typeface="Calibri"/>
                          <a:cs typeface="Calibri"/>
                        </a:rPr>
                        <a:t> </a:t>
                      </a:r>
                      <a:r>
                        <a:rPr sz="2300" dirty="0">
                          <a:solidFill>
                            <a:srgbClr val="4A4F53"/>
                          </a:solidFill>
                          <a:latin typeface="Calibri"/>
                          <a:cs typeface="Calibri"/>
                        </a:rPr>
                        <a:t>management</a:t>
                      </a:r>
                      <a:r>
                        <a:rPr sz="2300" spc="-40" dirty="0">
                          <a:solidFill>
                            <a:srgbClr val="4A4F53"/>
                          </a:solidFill>
                          <a:latin typeface="Calibri"/>
                          <a:cs typeface="Calibri"/>
                        </a:rPr>
                        <a:t> </a:t>
                      </a:r>
                      <a:r>
                        <a:rPr sz="2300" dirty="0">
                          <a:solidFill>
                            <a:srgbClr val="4A4F53"/>
                          </a:solidFill>
                          <a:latin typeface="Calibri"/>
                          <a:cs typeface="Calibri"/>
                        </a:rPr>
                        <a:t>of</a:t>
                      </a:r>
                      <a:r>
                        <a:rPr sz="2300" spc="-65" dirty="0">
                          <a:solidFill>
                            <a:srgbClr val="4A4F53"/>
                          </a:solidFill>
                          <a:latin typeface="Calibri"/>
                          <a:cs typeface="Calibri"/>
                        </a:rPr>
                        <a:t> </a:t>
                      </a:r>
                      <a:r>
                        <a:rPr sz="2300" dirty="0">
                          <a:solidFill>
                            <a:srgbClr val="4A4F53"/>
                          </a:solidFill>
                          <a:latin typeface="Calibri"/>
                          <a:cs typeface="Calibri"/>
                        </a:rPr>
                        <a:t>the</a:t>
                      </a:r>
                      <a:r>
                        <a:rPr sz="2300" spc="-40" dirty="0">
                          <a:solidFill>
                            <a:srgbClr val="4A4F53"/>
                          </a:solidFill>
                          <a:latin typeface="Calibri"/>
                          <a:cs typeface="Calibri"/>
                        </a:rPr>
                        <a:t> </a:t>
                      </a:r>
                      <a:r>
                        <a:rPr sz="2300" dirty="0">
                          <a:solidFill>
                            <a:srgbClr val="4A4F53"/>
                          </a:solidFill>
                          <a:latin typeface="Calibri"/>
                          <a:cs typeface="Calibri"/>
                        </a:rPr>
                        <a:t>MLA</a:t>
                      </a:r>
                      <a:r>
                        <a:rPr sz="2300" spc="-45" dirty="0">
                          <a:solidFill>
                            <a:srgbClr val="4A4F53"/>
                          </a:solidFill>
                          <a:latin typeface="Calibri"/>
                          <a:cs typeface="Calibri"/>
                        </a:rPr>
                        <a:t> </a:t>
                      </a:r>
                      <a:r>
                        <a:rPr sz="2300" dirty="0">
                          <a:solidFill>
                            <a:srgbClr val="4A4F53"/>
                          </a:solidFill>
                          <a:latin typeface="Calibri"/>
                          <a:cs typeface="Calibri"/>
                        </a:rPr>
                        <a:t>centralised</a:t>
                      </a:r>
                      <a:r>
                        <a:rPr sz="2300" spc="-65" dirty="0">
                          <a:solidFill>
                            <a:srgbClr val="4A4F53"/>
                          </a:solidFill>
                          <a:latin typeface="Calibri"/>
                          <a:cs typeface="Calibri"/>
                        </a:rPr>
                        <a:t> </a:t>
                      </a:r>
                      <a:r>
                        <a:rPr sz="2300" dirty="0">
                          <a:solidFill>
                            <a:srgbClr val="4A4F53"/>
                          </a:solidFill>
                          <a:latin typeface="Calibri"/>
                          <a:cs typeface="Calibri"/>
                        </a:rPr>
                        <a:t>CRM</a:t>
                      </a:r>
                      <a:r>
                        <a:rPr sz="2300" spc="-55" dirty="0">
                          <a:solidFill>
                            <a:srgbClr val="4A4F53"/>
                          </a:solidFill>
                          <a:latin typeface="Calibri"/>
                          <a:cs typeface="Calibri"/>
                        </a:rPr>
                        <a:t> </a:t>
                      </a:r>
                      <a:r>
                        <a:rPr sz="2300" dirty="0">
                          <a:solidFill>
                            <a:srgbClr val="4A4F53"/>
                          </a:solidFill>
                          <a:latin typeface="Calibri"/>
                          <a:cs typeface="Calibri"/>
                        </a:rPr>
                        <a:t>database,</a:t>
                      </a:r>
                      <a:r>
                        <a:rPr sz="2300" spc="-55" dirty="0">
                          <a:solidFill>
                            <a:srgbClr val="4A4F53"/>
                          </a:solidFill>
                          <a:latin typeface="Calibri"/>
                          <a:cs typeface="Calibri"/>
                        </a:rPr>
                        <a:t> </a:t>
                      </a:r>
                      <a:r>
                        <a:rPr sz="2300" spc="-10" dirty="0">
                          <a:solidFill>
                            <a:srgbClr val="4A4F53"/>
                          </a:solidFill>
                          <a:latin typeface="Calibri"/>
                          <a:cs typeface="Calibri"/>
                        </a:rPr>
                        <a:t>where stakeholder</a:t>
                      </a:r>
                      <a:r>
                        <a:rPr sz="2300" spc="-85" dirty="0">
                          <a:solidFill>
                            <a:srgbClr val="4A4F53"/>
                          </a:solidFill>
                          <a:latin typeface="Calibri"/>
                          <a:cs typeface="Calibri"/>
                        </a:rPr>
                        <a:t> </a:t>
                      </a:r>
                      <a:r>
                        <a:rPr sz="2300" spc="-10" dirty="0">
                          <a:solidFill>
                            <a:srgbClr val="4A4F53"/>
                          </a:solidFill>
                          <a:latin typeface="Calibri"/>
                          <a:cs typeface="Calibri"/>
                        </a:rPr>
                        <a:t>engagements</a:t>
                      </a:r>
                      <a:r>
                        <a:rPr sz="2300" spc="-55" dirty="0">
                          <a:solidFill>
                            <a:srgbClr val="4A4F53"/>
                          </a:solidFill>
                          <a:latin typeface="Calibri"/>
                          <a:cs typeface="Calibri"/>
                        </a:rPr>
                        <a:t> </a:t>
                      </a:r>
                      <a:r>
                        <a:rPr sz="2300" dirty="0">
                          <a:solidFill>
                            <a:srgbClr val="4A4F53"/>
                          </a:solidFill>
                          <a:latin typeface="Calibri"/>
                          <a:cs typeface="Calibri"/>
                        </a:rPr>
                        <a:t>are</a:t>
                      </a:r>
                      <a:r>
                        <a:rPr sz="2300" spc="-55" dirty="0">
                          <a:solidFill>
                            <a:srgbClr val="4A4F53"/>
                          </a:solidFill>
                          <a:latin typeface="Calibri"/>
                          <a:cs typeface="Calibri"/>
                        </a:rPr>
                        <a:t> </a:t>
                      </a:r>
                      <a:r>
                        <a:rPr sz="2300" spc="-10" dirty="0">
                          <a:solidFill>
                            <a:srgbClr val="4A4F53"/>
                          </a:solidFill>
                          <a:latin typeface="Calibri"/>
                          <a:cs typeface="Calibri"/>
                        </a:rPr>
                        <a:t>recorded.</a:t>
                      </a:r>
                      <a:endParaRPr sz="2300" dirty="0">
                        <a:latin typeface="Calibri"/>
                        <a:cs typeface="Calibri"/>
                      </a:endParaRPr>
                    </a:p>
                    <a:p>
                      <a:pPr marL="340360" marR="424815" indent="-284480">
                        <a:lnSpc>
                          <a:spcPct val="115399"/>
                        </a:lnSpc>
                        <a:spcBef>
                          <a:spcPts val="495"/>
                        </a:spcBef>
                        <a:buFont typeface="Symbol"/>
                        <a:buChar char=""/>
                        <a:tabLst>
                          <a:tab pos="340360" algn="l"/>
                        </a:tabLst>
                      </a:pPr>
                      <a:r>
                        <a:rPr sz="2300" dirty="0">
                          <a:solidFill>
                            <a:srgbClr val="4A4F53"/>
                          </a:solidFill>
                          <a:latin typeface="Calibri"/>
                          <a:cs typeface="Calibri"/>
                        </a:rPr>
                        <a:t>Improve</a:t>
                      </a:r>
                      <a:r>
                        <a:rPr sz="2300" spc="-65" dirty="0">
                          <a:solidFill>
                            <a:srgbClr val="4A4F53"/>
                          </a:solidFill>
                          <a:latin typeface="Calibri"/>
                          <a:cs typeface="Calibri"/>
                        </a:rPr>
                        <a:t> </a:t>
                      </a:r>
                      <a:r>
                        <a:rPr sz="2300" dirty="0">
                          <a:solidFill>
                            <a:srgbClr val="4A4F53"/>
                          </a:solidFill>
                          <a:latin typeface="Calibri"/>
                          <a:cs typeface="Calibri"/>
                        </a:rPr>
                        <a:t>MLA</a:t>
                      </a:r>
                      <a:r>
                        <a:rPr sz="2300" spc="-30" dirty="0">
                          <a:solidFill>
                            <a:srgbClr val="4A4F53"/>
                          </a:solidFill>
                          <a:latin typeface="Calibri"/>
                          <a:cs typeface="Calibri"/>
                        </a:rPr>
                        <a:t> </a:t>
                      </a:r>
                      <a:r>
                        <a:rPr sz="2300" dirty="0">
                          <a:solidFill>
                            <a:srgbClr val="4A4F53"/>
                          </a:solidFill>
                          <a:latin typeface="Calibri"/>
                          <a:cs typeface="Calibri"/>
                        </a:rPr>
                        <a:t>project</a:t>
                      </a:r>
                      <a:r>
                        <a:rPr sz="2300" spc="-55" dirty="0">
                          <a:solidFill>
                            <a:srgbClr val="4A4F53"/>
                          </a:solidFill>
                          <a:latin typeface="Calibri"/>
                          <a:cs typeface="Calibri"/>
                        </a:rPr>
                        <a:t> </a:t>
                      </a:r>
                      <a:r>
                        <a:rPr sz="2300" dirty="0">
                          <a:solidFill>
                            <a:srgbClr val="4A4F53"/>
                          </a:solidFill>
                          <a:latin typeface="Calibri"/>
                          <a:cs typeface="Calibri"/>
                        </a:rPr>
                        <a:t>management</a:t>
                      </a:r>
                      <a:r>
                        <a:rPr sz="2300" spc="-40" dirty="0">
                          <a:solidFill>
                            <a:srgbClr val="4A4F53"/>
                          </a:solidFill>
                          <a:latin typeface="Calibri"/>
                          <a:cs typeface="Calibri"/>
                        </a:rPr>
                        <a:t> </a:t>
                      </a:r>
                      <a:r>
                        <a:rPr sz="2300" dirty="0">
                          <a:solidFill>
                            <a:srgbClr val="4A4F53"/>
                          </a:solidFill>
                          <a:latin typeface="Calibri"/>
                          <a:cs typeface="Calibri"/>
                        </a:rPr>
                        <a:t>and</a:t>
                      </a:r>
                      <a:r>
                        <a:rPr sz="2300" spc="-50" dirty="0">
                          <a:solidFill>
                            <a:srgbClr val="4A4F53"/>
                          </a:solidFill>
                          <a:latin typeface="Calibri"/>
                          <a:cs typeface="Calibri"/>
                        </a:rPr>
                        <a:t> </a:t>
                      </a:r>
                      <a:r>
                        <a:rPr sz="2300" dirty="0">
                          <a:solidFill>
                            <a:srgbClr val="4A4F53"/>
                          </a:solidFill>
                          <a:latin typeface="Calibri"/>
                          <a:cs typeface="Calibri"/>
                        </a:rPr>
                        <a:t>reporting</a:t>
                      </a:r>
                      <a:r>
                        <a:rPr sz="2300" spc="-55" dirty="0">
                          <a:solidFill>
                            <a:srgbClr val="4A4F53"/>
                          </a:solidFill>
                          <a:latin typeface="Calibri"/>
                          <a:cs typeface="Calibri"/>
                        </a:rPr>
                        <a:t> </a:t>
                      </a:r>
                      <a:r>
                        <a:rPr sz="2300" dirty="0">
                          <a:solidFill>
                            <a:srgbClr val="4A4F53"/>
                          </a:solidFill>
                          <a:latin typeface="Calibri"/>
                          <a:cs typeface="Calibri"/>
                        </a:rPr>
                        <a:t>functionality</a:t>
                      </a:r>
                      <a:r>
                        <a:rPr sz="2300" spc="-70" dirty="0">
                          <a:solidFill>
                            <a:srgbClr val="4A4F53"/>
                          </a:solidFill>
                          <a:latin typeface="Calibri"/>
                          <a:cs typeface="Calibri"/>
                        </a:rPr>
                        <a:t> </a:t>
                      </a:r>
                      <a:r>
                        <a:rPr sz="2300" dirty="0">
                          <a:solidFill>
                            <a:srgbClr val="4A4F53"/>
                          </a:solidFill>
                          <a:latin typeface="Calibri"/>
                          <a:cs typeface="Calibri"/>
                        </a:rPr>
                        <a:t>via</a:t>
                      </a:r>
                      <a:r>
                        <a:rPr sz="2300" spc="-60" dirty="0">
                          <a:solidFill>
                            <a:srgbClr val="4A4F53"/>
                          </a:solidFill>
                          <a:latin typeface="Calibri"/>
                          <a:cs typeface="Calibri"/>
                        </a:rPr>
                        <a:t> </a:t>
                      </a:r>
                      <a:r>
                        <a:rPr sz="2300" dirty="0">
                          <a:solidFill>
                            <a:srgbClr val="4A4F53"/>
                          </a:solidFill>
                          <a:latin typeface="Calibri"/>
                          <a:cs typeface="Calibri"/>
                        </a:rPr>
                        <a:t>the</a:t>
                      </a:r>
                      <a:r>
                        <a:rPr sz="2300" spc="-35" dirty="0">
                          <a:solidFill>
                            <a:srgbClr val="4A4F53"/>
                          </a:solidFill>
                          <a:latin typeface="Calibri"/>
                          <a:cs typeface="Calibri"/>
                        </a:rPr>
                        <a:t> </a:t>
                      </a:r>
                      <a:r>
                        <a:rPr sz="2300" spc="-25" dirty="0">
                          <a:solidFill>
                            <a:srgbClr val="4A4F53"/>
                          </a:solidFill>
                          <a:latin typeface="Calibri"/>
                          <a:cs typeface="Calibri"/>
                        </a:rPr>
                        <a:t>CRM </a:t>
                      </a:r>
                      <a:r>
                        <a:rPr sz="2300" spc="-10" dirty="0">
                          <a:solidFill>
                            <a:srgbClr val="4A4F53"/>
                          </a:solidFill>
                          <a:latin typeface="Calibri"/>
                          <a:cs typeface="Calibri"/>
                        </a:rPr>
                        <a:t>platform</a:t>
                      </a:r>
                      <a:endParaRPr sz="2300" dirty="0">
                        <a:latin typeface="Calibri"/>
                        <a:cs typeface="Calibri"/>
                      </a:endParaRPr>
                    </a:p>
                    <a:p>
                      <a:pPr marL="340360" marR="275590" indent="-284480">
                        <a:lnSpc>
                          <a:spcPct val="115399"/>
                        </a:lnSpc>
                        <a:spcBef>
                          <a:spcPts val="495"/>
                        </a:spcBef>
                        <a:buFont typeface="Symbol"/>
                        <a:buChar char=""/>
                        <a:tabLst>
                          <a:tab pos="340360" algn="l"/>
                        </a:tabLst>
                      </a:pPr>
                      <a:r>
                        <a:rPr sz="2300" dirty="0">
                          <a:solidFill>
                            <a:srgbClr val="4A4F53"/>
                          </a:solidFill>
                          <a:latin typeface="Calibri"/>
                          <a:cs typeface="Calibri"/>
                        </a:rPr>
                        <a:t>Enhance</a:t>
                      </a:r>
                      <a:r>
                        <a:rPr sz="2300" spc="-15" dirty="0">
                          <a:solidFill>
                            <a:srgbClr val="4A4F53"/>
                          </a:solidFill>
                          <a:latin typeface="Calibri"/>
                          <a:cs typeface="Calibri"/>
                        </a:rPr>
                        <a:t> </a:t>
                      </a:r>
                      <a:r>
                        <a:rPr sz="2300" spc="-10" dirty="0">
                          <a:solidFill>
                            <a:srgbClr val="4A4F53"/>
                          </a:solidFill>
                          <a:latin typeface="Calibri"/>
                          <a:cs typeface="Calibri"/>
                        </a:rPr>
                        <a:t>communication</a:t>
                      </a:r>
                      <a:r>
                        <a:rPr sz="2300" spc="-25" dirty="0">
                          <a:solidFill>
                            <a:srgbClr val="4A4F53"/>
                          </a:solidFill>
                          <a:latin typeface="Calibri"/>
                          <a:cs typeface="Calibri"/>
                        </a:rPr>
                        <a:t> </a:t>
                      </a:r>
                      <a:r>
                        <a:rPr sz="2300" dirty="0">
                          <a:solidFill>
                            <a:srgbClr val="4A4F53"/>
                          </a:solidFill>
                          <a:latin typeface="Calibri"/>
                          <a:cs typeface="Calibri"/>
                        </a:rPr>
                        <a:t>and</a:t>
                      </a:r>
                      <a:r>
                        <a:rPr sz="2300" spc="-25" dirty="0">
                          <a:solidFill>
                            <a:srgbClr val="4A4F53"/>
                          </a:solidFill>
                          <a:latin typeface="Calibri"/>
                          <a:cs typeface="Calibri"/>
                        </a:rPr>
                        <a:t> </a:t>
                      </a:r>
                      <a:r>
                        <a:rPr sz="2300" spc="-10" dirty="0">
                          <a:solidFill>
                            <a:srgbClr val="4A4F53"/>
                          </a:solidFill>
                          <a:latin typeface="Calibri"/>
                          <a:cs typeface="Calibri"/>
                        </a:rPr>
                        <a:t>engagement</a:t>
                      </a:r>
                      <a:r>
                        <a:rPr sz="2300" spc="-35" dirty="0">
                          <a:solidFill>
                            <a:srgbClr val="4A4F53"/>
                          </a:solidFill>
                          <a:latin typeface="Calibri"/>
                          <a:cs typeface="Calibri"/>
                        </a:rPr>
                        <a:t> </a:t>
                      </a:r>
                      <a:r>
                        <a:rPr sz="2300" dirty="0">
                          <a:solidFill>
                            <a:srgbClr val="4A4F53"/>
                          </a:solidFill>
                          <a:latin typeface="Calibri"/>
                          <a:cs typeface="Calibri"/>
                        </a:rPr>
                        <a:t>with</a:t>
                      </a:r>
                      <a:r>
                        <a:rPr sz="2300" spc="-40" dirty="0">
                          <a:solidFill>
                            <a:srgbClr val="4A4F53"/>
                          </a:solidFill>
                          <a:latin typeface="Calibri"/>
                          <a:cs typeface="Calibri"/>
                        </a:rPr>
                        <a:t> </a:t>
                      </a:r>
                      <a:r>
                        <a:rPr sz="2300" spc="-10" dirty="0">
                          <a:solidFill>
                            <a:srgbClr val="4A4F53"/>
                          </a:solidFill>
                          <a:latin typeface="Calibri"/>
                          <a:cs typeface="Calibri"/>
                        </a:rPr>
                        <a:t>stakeholders</a:t>
                      </a:r>
                      <a:r>
                        <a:rPr sz="2300" spc="-50" dirty="0">
                          <a:solidFill>
                            <a:srgbClr val="4A4F53"/>
                          </a:solidFill>
                          <a:latin typeface="Calibri"/>
                          <a:cs typeface="Calibri"/>
                        </a:rPr>
                        <a:t> </a:t>
                      </a:r>
                      <a:r>
                        <a:rPr sz="2300" dirty="0">
                          <a:solidFill>
                            <a:srgbClr val="4A4F53"/>
                          </a:solidFill>
                          <a:latin typeface="Calibri"/>
                          <a:cs typeface="Calibri"/>
                        </a:rPr>
                        <a:t>via</a:t>
                      </a:r>
                      <a:r>
                        <a:rPr sz="2300" spc="-35" dirty="0">
                          <a:solidFill>
                            <a:srgbClr val="4A4F53"/>
                          </a:solidFill>
                          <a:latin typeface="Calibri"/>
                          <a:cs typeface="Calibri"/>
                        </a:rPr>
                        <a:t> </a:t>
                      </a:r>
                      <a:r>
                        <a:rPr sz="2300" spc="-10" dirty="0">
                          <a:solidFill>
                            <a:srgbClr val="4A4F53"/>
                          </a:solidFill>
                          <a:latin typeface="Calibri"/>
                          <a:cs typeface="Calibri"/>
                        </a:rPr>
                        <a:t>tailored</a:t>
                      </a:r>
                      <a:r>
                        <a:rPr sz="2300" spc="-80" dirty="0">
                          <a:solidFill>
                            <a:srgbClr val="4A4F53"/>
                          </a:solidFill>
                          <a:latin typeface="Calibri"/>
                          <a:cs typeface="Calibri"/>
                        </a:rPr>
                        <a:t> </a:t>
                      </a:r>
                      <a:r>
                        <a:rPr sz="2300" spc="-25" dirty="0">
                          <a:solidFill>
                            <a:srgbClr val="4A4F53"/>
                          </a:solidFill>
                          <a:latin typeface="Calibri"/>
                          <a:cs typeface="Calibri"/>
                        </a:rPr>
                        <a:t>and </a:t>
                      </a:r>
                      <a:r>
                        <a:rPr sz="2300" spc="-10" dirty="0">
                          <a:solidFill>
                            <a:srgbClr val="4A4F53"/>
                          </a:solidFill>
                          <a:latin typeface="Calibri"/>
                          <a:cs typeface="Calibri"/>
                        </a:rPr>
                        <a:t>targeted</a:t>
                      </a:r>
                      <a:r>
                        <a:rPr sz="2300" spc="-85" dirty="0">
                          <a:solidFill>
                            <a:srgbClr val="4A4F53"/>
                          </a:solidFill>
                          <a:latin typeface="Calibri"/>
                          <a:cs typeface="Calibri"/>
                        </a:rPr>
                        <a:t> </a:t>
                      </a:r>
                      <a:r>
                        <a:rPr sz="2300" spc="-10" dirty="0">
                          <a:solidFill>
                            <a:srgbClr val="4A4F53"/>
                          </a:solidFill>
                          <a:latin typeface="Calibri"/>
                          <a:cs typeface="Calibri"/>
                        </a:rPr>
                        <a:t>relevant</a:t>
                      </a:r>
                      <a:r>
                        <a:rPr sz="2300" spc="-70" dirty="0">
                          <a:solidFill>
                            <a:srgbClr val="4A4F53"/>
                          </a:solidFill>
                          <a:latin typeface="Calibri"/>
                          <a:cs typeface="Calibri"/>
                        </a:rPr>
                        <a:t> </a:t>
                      </a:r>
                      <a:r>
                        <a:rPr sz="2300" dirty="0">
                          <a:solidFill>
                            <a:srgbClr val="4A4F53"/>
                          </a:solidFill>
                          <a:latin typeface="Calibri"/>
                          <a:cs typeface="Calibri"/>
                        </a:rPr>
                        <a:t>messages</a:t>
                      </a:r>
                      <a:r>
                        <a:rPr sz="2300" spc="-60" dirty="0">
                          <a:solidFill>
                            <a:srgbClr val="4A4F53"/>
                          </a:solidFill>
                          <a:latin typeface="Calibri"/>
                          <a:cs typeface="Calibri"/>
                        </a:rPr>
                        <a:t> </a:t>
                      </a:r>
                      <a:r>
                        <a:rPr sz="2300" dirty="0">
                          <a:solidFill>
                            <a:srgbClr val="4A4F53"/>
                          </a:solidFill>
                          <a:latin typeface="Calibri"/>
                          <a:cs typeface="Calibri"/>
                        </a:rPr>
                        <a:t>to</a:t>
                      </a:r>
                      <a:r>
                        <a:rPr sz="2300" spc="-55" dirty="0">
                          <a:solidFill>
                            <a:srgbClr val="4A4F53"/>
                          </a:solidFill>
                          <a:latin typeface="Calibri"/>
                          <a:cs typeface="Calibri"/>
                        </a:rPr>
                        <a:t> </a:t>
                      </a:r>
                      <a:r>
                        <a:rPr sz="2300" spc="-10" dirty="0">
                          <a:solidFill>
                            <a:srgbClr val="4A4F53"/>
                          </a:solidFill>
                          <a:latin typeface="Calibri"/>
                          <a:cs typeface="Calibri"/>
                        </a:rPr>
                        <a:t>stakeholders.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0360" marR="424815" lvl="0" indent="-284480">
                        <a:lnSpc>
                          <a:spcPct val="115399"/>
                        </a:lnSpc>
                        <a:spcBef>
                          <a:spcPts val="495"/>
                        </a:spcBef>
                        <a:buFont typeface="Symbol"/>
                        <a:buChar char=""/>
                        <a:tabLst>
                          <a:tab pos="340360" algn="l"/>
                        </a:tabLst>
                      </a:pPr>
                      <a:r>
                        <a:rPr lang="en-AU" sz="2300" dirty="0">
                          <a:solidFill>
                            <a:srgbClr val="4A4F53"/>
                          </a:solidFill>
                          <a:latin typeface="Calibri"/>
                          <a:ea typeface="+mn-ea"/>
                          <a:cs typeface="Calibri"/>
                        </a:rPr>
                        <a:t>Initial CRM training rolled out in F2F sessions across the business</a:t>
                      </a:r>
                    </a:p>
                    <a:p>
                      <a:pPr marL="340360" marR="424815" lvl="0" indent="-284480">
                        <a:lnSpc>
                          <a:spcPct val="115399"/>
                        </a:lnSpc>
                        <a:spcBef>
                          <a:spcPts val="495"/>
                        </a:spcBef>
                        <a:buFont typeface="Symbol"/>
                        <a:buChar char=""/>
                        <a:tabLst>
                          <a:tab pos="340360" algn="l"/>
                        </a:tabLst>
                      </a:pPr>
                      <a:r>
                        <a:rPr lang="en-AU" sz="2300" dirty="0">
                          <a:solidFill>
                            <a:srgbClr val="4A4F53"/>
                          </a:solidFill>
                          <a:latin typeface="Calibri"/>
                          <a:ea typeface="+mn-ea"/>
                          <a:cs typeface="Calibri"/>
                        </a:rPr>
                        <a:t>Refresher/Induction training conducted monthly with 1:1 sessions also provided as required</a:t>
                      </a:r>
                    </a:p>
                    <a:p>
                      <a:pPr marL="340360" marR="424815" lvl="0" indent="-284480">
                        <a:lnSpc>
                          <a:spcPct val="115399"/>
                        </a:lnSpc>
                        <a:spcBef>
                          <a:spcPts val="495"/>
                        </a:spcBef>
                        <a:buFont typeface="Symbol"/>
                        <a:buChar char=""/>
                        <a:tabLst>
                          <a:tab pos="340360" algn="l"/>
                        </a:tabLst>
                      </a:pPr>
                      <a:r>
                        <a:rPr lang="en-AU" sz="2300" dirty="0">
                          <a:solidFill>
                            <a:srgbClr val="4A4F53"/>
                          </a:solidFill>
                          <a:latin typeface="Calibri"/>
                          <a:ea typeface="+mn-ea"/>
                          <a:cs typeface="Calibri"/>
                        </a:rPr>
                        <a:t>Events and Marketing Hub, Project Hub (was Research Hub) and MSA Hub are all fully operational platforms and heavily used across the entire business</a:t>
                      </a:r>
                    </a:p>
                    <a:p>
                      <a:pPr marL="56515">
                        <a:lnSpc>
                          <a:spcPct val="100000"/>
                        </a:lnSpc>
                        <a:spcBef>
                          <a:spcPts val="95"/>
                        </a:spcBef>
                      </a:pPr>
                      <a:endParaRPr lang="en-AU" sz="1400" dirty="0">
                        <a:solidFill>
                          <a:srgbClr val="4A4F53"/>
                        </a:solidFill>
                        <a:latin typeface="Calibri"/>
                        <a:ea typeface="+mn-ea"/>
                        <a:cs typeface="Calibri"/>
                      </a:endParaRPr>
                    </a:p>
                    <a:p>
                      <a:pPr marL="56515">
                        <a:lnSpc>
                          <a:spcPct val="100000"/>
                        </a:lnSpc>
                        <a:spcBef>
                          <a:spcPts val="95"/>
                        </a:spcBef>
                      </a:pPr>
                      <a:r>
                        <a:rPr lang="en-AU" sz="2300" dirty="0">
                          <a:solidFill>
                            <a:srgbClr val="4A4F53"/>
                          </a:solidFill>
                          <a:latin typeface="Calibri"/>
                          <a:ea typeface="+mn-ea"/>
                          <a:cs typeface="Calibri"/>
                        </a:rPr>
                        <a:t>Ongoing process reviews and system enhancements are continually being implemented to ensure the platforms deliver improved efficiencies across the business</a:t>
                      </a: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071" y="483979"/>
            <a:ext cx="12002770" cy="529590"/>
          </a:xfrm>
          <a:prstGeom prst="rect">
            <a:avLst/>
          </a:prstGeom>
        </p:spPr>
        <p:txBody>
          <a:bodyPr vert="horz" wrap="square" lIns="0" tIns="13335" rIns="0" bIns="0" rtlCol="0">
            <a:spAutoFit/>
          </a:bodyPr>
          <a:lstStyle/>
          <a:p>
            <a:pPr marL="12700">
              <a:lnSpc>
                <a:spcPct val="100000"/>
              </a:lnSpc>
              <a:spcBef>
                <a:spcPts val="105"/>
              </a:spcBef>
              <a:tabLst>
                <a:tab pos="3707129" algn="l"/>
              </a:tabLst>
            </a:pPr>
            <a:r>
              <a:rPr dirty="0"/>
              <a:t>Recommendation</a:t>
            </a:r>
            <a:r>
              <a:rPr spc="-180" dirty="0"/>
              <a:t> </a:t>
            </a:r>
            <a:r>
              <a:rPr spc="-25" dirty="0"/>
              <a:t>3:</a:t>
            </a:r>
            <a:r>
              <a:rPr dirty="0"/>
              <a:t>	</a:t>
            </a:r>
            <a:r>
              <a:rPr spc="-10" dirty="0"/>
              <a:t>Relevant</a:t>
            </a:r>
            <a:r>
              <a:rPr spc="-135" dirty="0"/>
              <a:t> </a:t>
            </a:r>
            <a:r>
              <a:rPr dirty="0"/>
              <a:t>and</a:t>
            </a:r>
            <a:r>
              <a:rPr spc="-80" dirty="0"/>
              <a:t> </a:t>
            </a:r>
            <a:r>
              <a:rPr dirty="0"/>
              <a:t>linked</a:t>
            </a:r>
            <a:r>
              <a:rPr spc="-60" dirty="0"/>
              <a:t> </a:t>
            </a:r>
            <a:r>
              <a:rPr dirty="0"/>
              <a:t>Key</a:t>
            </a:r>
            <a:r>
              <a:rPr spc="-70" dirty="0"/>
              <a:t> </a:t>
            </a:r>
            <a:r>
              <a:rPr spc="-10" dirty="0"/>
              <a:t>Performance</a:t>
            </a:r>
            <a:r>
              <a:rPr spc="-105" dirty="0"/>
              <a:t> </a:t>
            </a:r>
            <a:r>
              <a:rPr spc="-10" dirty="0"/>
              <a:t>Indicators</a:t>
            </a:r>
          </a:p>
        </p:txBody>
      </p:sp>
      <p:graphicFrame>
        <p:nvGraphicFramePr>
          <p:cNvPr id="3" name="object 3"/>
          <p:cNvGraphicFramePr>
            <a:graphicFrameLocks noGrp="1"/>
          </p:cNvGraphicFramePr>
          <p:nvPr>
            <p:extLst>
              <p:ext uri="{D42A27DB-BD31-4B8C-83A1-F6EECF244321}">
                <p14:modId xmlns:p14="http://schemas.microsoft.com/office/powerpoint/2010/main" val="832910291"/>
              </p:ext>
            </p:extLst>
          </p:nvPr>
        </p:nvGraphicFramePr>
        <p:xfrm>
          <a:off x="682536" y="2773882"/>
          <a:ext cx="18093689" cy="7967345"/>
        </p:xfrm>
        <a:graphic>
          <a:graphicData uri="http://schemas.openxmlformats.org/drawingml/2006/table">
            <a:tbl>
              <a:tblPr firstRow="1" bandRow="1">
                <a:tableStyleId>{2D5ABB26-0587-4C30-8999-92F81FD0307C}</a:tableStyleId>
              </a:tblPr>
              <a:tblGrid>
                <a:gridCol w="6397714">
                  <a:extLst>
                    <a:ext uri="{9D8B030D-6E8A-4147-A177-3AD203B41FA5}">
                      <a16:colId xmlns:a16="http://schemas.microsoft.com/office/drawing/2014/main" val="20000"/>
                    </a:ext>
                  </a:extLst>
                </a:gridCol>
                <a:gridCol w="11695975">
                  <a:extLst>
                    <a:ext uri="{9D8B030D-6E8A-4147-A177-3AD203B41FA5}">
                      <a16:colId xmlns:a16="http://schemas.microsoft.com/office/drawing/2014/main" val="20001"/>
                    </a:ext>
                  </a:extLst>
                </a:gridCol>
              </a:tblGrid>
              <a:tr h="404495">
                <a:tc>
                  <a:txBody>
                    <a:bodyPr/>
                    <a:lstStyle/>
                    <a:p>
                      <a:pPr marL="56515">
                        <a:lnSpc>
                          <a:spcPct val="100000"/>
                        </a:lnSpc>
                        <a:spcBef>
                          <a:spcPts val="95"/>
                        </a:spcBef>
                      </a:pPr>
                      <a:r>
                        <a:rPr sz="2300" b="1" spc="-10" dirty="0">
                          <a:solidFill>
                            <a:srgbClr val="FFFFFF"/>
                          </a:solidFill>
                          <a:latin typeface="Calibri"/>
                          <a:cs typeface="Calibri"/>
                        </a:rPr>
                        <a:t>Actions</a:t>
                      </a:r>
                      <a:endParaRPr sz="230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5880">
                        <a:lnSpc>
                          <a:spcPct val="100000"/>
                        </a:lnSpc>
                        <a:spcBef>
                          <a:spcPts val="95"/>
                        </a:spcBef>
                      </a:pPr>
                      <a:r>
                        <a:rPr sz="2300" b="1" dirty="0">
                          <a:solidFill>
                            <a:srgbClr val="FFFFFF"/>
                          </a:solidFill>
                          <a:latin typeface="Calibri"/>
                          <a:cs typeface="Calibri"/>
                        </a:rPr>
                        <a:t>Progress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extLst>
                  <a:ext uri="{0D108BD9-81ED-4DB2-BD59-A6C34878D82A}">
                    <a16:rowId xmlns:a16="http://schemas.microsoft.com/office/drawing/2014/main" val="10000"/>
                  </a:ext>
                </a:extLst>
              </a:tr>
              <a:tr h="1617980">
                <a:tc>
                  <a:txBody>
                    <a:bodyPr/>
                    <a:lstStyle/>
                    <a:p>
                      <a:pPr marL="56515">
                        <a:lnSpc>
                          <a:spcPct val="100000"/>
                        </a:lnSpc>
                        <a:spcBef>
                          <a:spcPts val="95"/>
                        </a:spcBef>
                      </a:pPr>
                      <a:r>
                        <a:rPr sz="2300" dirty="0">
                          <a:solidFill>
                            <a:srgbClr val="4A4F53"/>
                          </a:solidFill>
                          <a:latin typeface="Calibri"/>
                          <a:cs typeface="Calibri"/>
                        </a:rPr>
                        <a:t>Ensure</a:t>
                      </a:r>
                      <a:r>
                        <a:rPr sz="2300" spc="-35" dirty="0">
                          <a:solidFill>
                            <a:srgbClr val="4A4F53"/>
                          </a:solidFill>
                          <a:latin typeface="Calibri"/>
                          <a:cs typeface="Calibri"/>
                        </a:rPr>
                        <a:t> </a:t>
                      </a:r>
                      <a:r>
                        <a:rPr sz="2300" dirty="0">
                          <a:solidFill>
                            <a:srgbClr val="4A4F53"/>
                          </a:solidFill>
                          <a:latin typeface="Calibri"/>
                          <a:cs typeface="Calibri"/>
                        </a:rPr>
                        <a:t>MLA</a:t>
                      </a:r>
                      <a:r>
                        <a:rPr sz="2300" spc="-35" dirty="0">
                          <a:solidFill>
                            <a:srgbClr val="4A4F53"/>
                          </a:solidFill>
                          <a:latin typeface="Calibri"/>
                          <a:cs typeface="Calibri"/>
                        </a:rPr>
                        <a:t> </a:t>
                      </a:r>
                      <a:r>
                        <a:rPr sz="2300" dirty="0">
                          <a:solidFill>
                            <a:srgbClr val="4A4F53"/>
                          </a:solidFill>
                          <a:latin typeface="Calibri"/>
                          <a:cs typeface="Calibri"/>
                        </a:rPr>
                        <a:t>2025</a:t>
                      </a:r>
                      <a:r>
                        <a:rPr sz="2300" spc="-10" dirty="0">
                          <a:solidFill>
                            <a:srgbClr val="4A4F53"/>
                          </a:solidFill>
                          <a:latin typeface="Calibri"/>
                          <a:cs typeface="Calibri"/>
                        </a:rPr>
                        <a:t> Strategic</a:t>
                      </a:r>
                      <a:r>
                        <a:rPr sz="2300" spc="-70" dirty="0">
                          <a:solidFill>
                            <a:srgbClr val="4A4F53"/>
                          </a:solidFill>
                          <a:latin typeface="Calibri"/>
                          <a:cs typeface="Calibri"/>
                        </a:rPr>
                        <a:t> </a:t>
                      </a:r>
                      <a:r>
                        <a:rPr sz="2300" dirty="0">
                          <a:solidFill>
                            <a:srgbClr val="4A4F53"/>
                          </a:solidFill>
                          <a:latin typeface="Calibri"/>
                          <a:cs typeface="Calibri"/>
                        </a:rPr>
                        <a:t>Plan</a:t>
                      </a:r>
                      <a:r>
                        <a:rPr sz="2300" spc="-30" dirty="0">
                          <a:solidFill>
                            <a:srgbClr val="4A4F53"/>
                          </a:solidFill>
                          <a:latin typeface="Calibri"/>
                          <a:cs typeface="Calibri"/>
                        </a:rPr>
                        <a:t> </a:t>
                      </a:r>
                      <a:r>
                        <a:rPr sz="2300" dirty="0">
                          <a:solidFill>
                            <a:srgbClr val="4A4F53"/>
                          </a:solidFill>
                          <a:latin typeface="Calibri"/>
                          <a:cs typeface="Calibri"/>
                        </a:rPr>
                        <a:t>Outcome</a:t>
                      </a:r>
                      <a:r>
                        <a:rPr sz="2300" spc="-45" dirty="0">
                          <a:solidFill>
                            <a:srgbClr val="4A4F53"/>
                          </a:solidFill>
                          <a:latin typeface="Calibri"/>
                          <a:cs typeface="Calibri"/>
                        </a:rPr>
                        <a:t> </a:t>
                      </a:r>
                      <a:r>
                        <a:rPr sz="2300" spc="-10" dirty="0">
                          <a:solidFill>
                            <a:srgbClr val="4A4F53"/>
                          </a:solidFill>
                          <a:latin typeface="Calibri"/>
                          <a:cs typeface="Calibri"/>
                        </a:rPr>
                        <a:t>Statements</a:t>
                      </a:r>
                      <a:r>
                        <a:rPr sz="2300" spc="-40" dirty="0">
                          <a:solidFill>
                            <a:srgbClr val="4A4F53"/>
                          </a:solidFill>
                          <a:latin typeface="Calibri"/>
                          <a:cs typeface="Calibri"/>
                        </a:rPr>
                        <a:t> </a:t>
                      </a:r>
                      <a:r>
                        <a:rPr sz="2300" dirty="0">
                          <a:solidFill>
                            <a:srgbClr val="4A4F53"/>
                          </a:solidFill>
                          <a:latin typeface="Calibri"/>
                          <a:cs typeface="Calibri"/>
                        </a:rPr>
                        <a:t>and</a:t>
                      </a:r>
                      <a:r>
                        <a:rPr sz="2300" spc="-35" dirty="0">
                          <a:solidFill>
                            <a:srgbClr val="4A4F53"/>
                          </a:solidFill>
                          <a:latin typeface="Calibri"/>
                          <a:cs typeface="Calibri"/>
                        </a:rPr>
                        <a:t> </a:t>
                      </a:r>
                      <a:r>
                        <a:rPr sz="2300" dirty="0">
                          <a:solidFill>
                            <a:srgbClr val="4A4F53"/>
                          </a:solidFill>
                          <a:latin typeface="Calibri"/>
                          <a:cs typeface="Calibri"/>
                        </a:rPr>
                        <a:t>Success</a:t>
                      </a:r>
                      <a:r>
                        <a:rPr sz="2300" spc="-15" dirty="0">
                          <a:solidFill>
                            <a:srgbClr val="4A4F53"/>
                          </a:solidFill>
                          <a:latin typeface="Calibri"/>
                          <a:cs typeface="Calibri"/>
                        </a:rPr>
                        <a:t> </a:t>
                      </a:r>
                      <a:r>
                        <a:rPr sz="2300" spc="-10" dirty="0">
                          <a:solidFill>
                            <a:srgbClr val="4A4F53"/>
                          </a:solidFill>
                          <a:latin typeface="Calibri"/>
                          <a:cs typeface="Calibri"/>
                        </a:rPr>
                        <a:t>Indicators</a:t>
                      </a:r>
                      <a:r>
                        <a:rPr lang="en-AU" sz="2300" spc="-10" dirty="0">
                          <a:solidFill>
                            <a:srgbClr val="4A4F53"/>
                          </a:solidFill>
                          <a:latin typeface="Calibri"/>
                          <a:cs typeface="Calibri"/>
                        </a:rPr>
                        <a:t> </a:t>
                      </a:r>
                      <a:r>
                        <a:rPr sz="2300" dirty="0">
                          <a:solidFill>
                            <a:srgbClr val="4A4F53"/>
                          </a:solidFill>
                          <a:latin typeface="Calibri"/>
                          <a:cs typeface="Calibri"/>
                        </a:rPr>
                        <a:t>have</a:t>
                      </a:r>
                      <a:r>
                        <a:rPr sz="2300" spc="-65" dirty="0">
                          <a:solidFill>
                            <a:srgbClr val="4A4F53"/>
                          </a:solidFill>
                          <a:latin typeface="Calibri"/>
                          <a:cs typeface="Calibri"/>
                        </a:rPr>
                        <a:t> </a:t>
                      </a:r>
                      <a:r>
                        <a:rPr sz="2300" dirty="0">
                          <a:solidFill>
                            <a:srgbClr val="4A4F53"/>
                          </a:solidFill>
                          <a:latin typeface="Calibri"/>
                          <a:cs typeface="Calibri"/>
                        </a:rPr>
                        <a:t>clear</a:t>
                      </a:r>
                      <a:r>
                        <a:rPr sz="2300" spc="-40" dirty="0">
                          <a:solidFill>
                            <a:srgbClr val="4A4F53"/>
                          </a:solidFill>
                          <a:latin typeface="Calibri"/>
                          <a:cs typeface="Calibri"/>
                        </a:rPr>
                        <a:t> </a:t>
                      </a:r>
                      <a:r>
                        <a:rPr sz="2300" dirty="0">
                          <a:solidFill>
                            <a:srgbClr val="4A4F53"/>
                          </a:solidFill>
                          <a:latin typeface="Calibri"/>
                          <a:cs typeface="Calibri"/>
                        </a:rPr>
                        <a:t>alignment</a:t>
                      </a:r>
                      <a:r>
                        <a:rPr sz="2300" spc="-50" dirty="0">
                          <a:solidFill>
                            <a:srgbClr val="4A4F53"/>
                          </a:solidFill>
                          <a:latin typeface="Calibri"/>
                          <a:cs typeface="Calibri"/>
                        </a:rPr>
                        <a:t> </a:t>
                      </a:r>
                      <a:r>
                        <a:rPr sz="2300" dirty="0">
                          <a:solidFill>
                            <a:srgbClr val="4A4F53"/>
                          </a:solidFill>
                          <a:latin typeface="Calibri"/>
                          <a:cs typeface="Calibri"/>
                        </a:rPr>
                        <a:t>to</a:t>
                      </a:r>
                      <a:r>
                        <a:rPr sz="2300" spc="-40" dirty="0">
                          <a:solidFill>
                            <a:srgbClr val="4A4F53"/>
                          </a:solidFill>
                          <a:latin typeface="Calibri"/>
                          <a:cs typeface="Calibri"/>
                        </a:rPr>
                        <a:t> </a:t>
                      </a:r>
                      <a:r>
                        <a:rPr sz="2300" dirty="0">
                          <a:solidFill>
                            <a:srgbClr val="4A4F53"/>
                          </a:solidFill>
                          <a:latin typeface="Calibri"/>
                          <a:cs typeface="Calibri"/>
                        </a:rPr>
                        <a:t>Industry</a:t>
                      </a:r>
                      <a:r>
                        <a:rPr sz="2300" spc="-50" dirty="0">
                          <a:solidFill>
                            <a:srgbClr val="4A4F53"/>
                          </a:solidFill>
                          <a:latin typeface="Calibri"/>
                          <a:cs typeface="Calibri"/>
                        </a:rPr>
                        <a:t> </a:t>
                      </a:r>
                      <a:r>
                        <a:rPr sz="2300" spc="-10" dirty="0">
                          <a:solidFill>
                            <a:srgbClr val="4A4F53"/>
                          </a:solidFill>
                          <a:latin typeface="Calibri"/>
                          <a:cs typeface="Calibri"/>
                        </a:rPr>
                        <a:t>Strategic</a:t>
                      </a:r>
                      <a:r>
                        <a:rPr sz="2300" spc="-70" dirty="0">
                          <a:solidFill>
                            <a:srgbClr val="4A4F53"/>
                          </a:solidFill>
                          <a:latin typeface="Calibri"/>
                          <a:cs typeface="Calibri"/>
                        </a:rPr>
                        <a:t> </a:t>
                      </a:r>
                      <a:r>
                        <a:rPr sz="2300" dirty="0">
                          <a:solidFill>
                            <a:srgbClr val="4A4F53"/>
                          </a:solidFill>
                          <a:latin typeface="Calibri"/>
                          <a:cs typeface="Calibri"/>
                        </a:rPr>
                        <a:t>Plan</a:t>
                      </a:r>
                      <a:r>
                        <a:rPr sz="2300" spc="-40" dirty="0">
                          <a:solidFill>
                            <a:srgbClr val="4A4F53"/>
                          </a:solidFill>
                          <a:latin typeface="Calibri"/>
                          <a:cs typeface="Calibri"/>
                        </a:rPr>
                        <a:t> </a:t>
                      </a:r>
                      <a:r>
                        <a:rPr sz="2300" dirty="0">
                          <a:solidFill>
                            <a:srgbClr val="4A4F53"/>
                          </a:solidFill>
                          <a:latin typeface="Calibri"/>
                          <a:cs typeface="Calibri"/>
                        </a:rPr>
                        <a:t>(Red</a:t>
                      </a:r>
                      <a:r>
                        <a:rPr sz="2300" spc="-55" dirty="0">
                          <a:solidFill>
                            <a:srgbClr val="4A4F53"/>
                          </a:solidFill>
                          <a:latin typeface="Calibri"/>
                          <a:cs typeface="Calibri"/>
                        </a:rPr>
                        <a:t> </a:t>
                      </a:r>
                      <a:r>
                        <a:rPr sz="2300" dirty="0">
                          <a:solidFill>
                            <a:srgbClr val="4A4F53"/>
                          </a:solidFill>
                          <a:latin typeface="Calibri"/>
                          <a:cs typeface="Calibri"/>
                        </a:rPr>
                        <a:t>Meat</a:t>
                      </a:r>
                      <a:r>
                        <a:rPr sz="2300" spc="-45" dirty="0">
                          <a:solidFill>
                            <a:srgbClr val="4A4F53"/>
                          </a:solidFill>
                          <a:latin typeface="Calibri"/>
                          <a:cs typeface="Calibri"/>
                        </a:rPr>
                        <a:t> </a:t>
                      </a:r>
                      <a:r>
                        <a:rPr sz="2300" dirty="0">
                          <a:solidFill>
                            <a:srgbClr val="4A4F53"/>
                          </a:solidFill>
                          <a:latin typeface="Calibri"/>
                          <a:cs typeface="Calibri"/>
                        </a:rPr>
                        <a:t>2030)</a:t>
                      </a:r>
                      <a:r>
                        <a:rPr sz="2300" spc="-5" dirty="0">
                          <a:solidFill>
                            <a:srgbClr val="4A4F53"/>
                          </a:solidFill>
                          <a:latin typeface="Calibri"/>
                          <a:cs typeface="Calibri"/>
                        </a:rPr>
                        <a:t> </a:t>
                      </a:r>
                      <a:r>
                        <a:rPr sz="2300" dirty="0">
                          <a:solidFill>
                            <a:srgbClr val="4A4F53"/>
                          </a:solidFill>
                          <a:latin typeface="Calibri"/>
                          <a:cs typeface="Calibri"/>
                        </a:rPr>
                        <a:t>via</a:t>
                      </a:r>
                      <a:r>
                        <a:rPr sz="2300" spc="-65" dirty="0">
                          <a:solidFill>
                            <a:srgbClr val="4A4F53"/>
                          </a:solidFill>
                          <a:latin typeface="Calibri"/>
                          <a:cs typeface="Calibri"/>
                        </a:rPr>
                        <a:t> </a:t>
                      </a:r>
                      <a:r>
                        <a:rPr sz="2300" dirty="0">
                          <a:solidFill>
                            <a:srgbClr val="4A4F53"/>
                          </a:solidFill>
                          <a:latin typeface="Calibri"/>
                          <a:cs typeface="Calibri"/>
                        </a:rPr>
                        <a:t>mapping</a:t>
                      </a:r>
                      <a:r>
                        <a:rPr sz="2300" spc="-25" dirty="0">
                          <a:solidFill>
                            <a:srgbClr val="4A4F53"/>
                          </a:solidFill>
                          <a:latin typeface="Calibri"/>
                          <a:cs typeface="Calibri"/>
                        </a:rPr>
                        <a:t> of </a:t>
                      </a:r>
                      <a:r>
                        <a:rPr sz="2300" dirty="0">
                          <a:solidFill>
                            <a:srgbClr val="4A4F53"/>
                          </a:solidFill>
                          <a:latin typeface="Calibri"/>
                          <a:cs typeface="Calibri"/>
                        </a:rPr>
                        <a:t>Industry</a:t>
                      </a:r>
                      <a:r>
                        <a:rPr sz="2300" spc="-45" dirty="0">
                          <a:solidFill>
                            <a:srgbClr val="4A4F53"/>
                          </a:solidFill>
                          <a:latin typeface="Calibri"/>
                          <a:cs typeface="Calibri"/>
                        </a:rPr>
                        <a:t> </a:t>
                      </a:r>
                      <a:r>
                        <a:rPr sz="2300" dirty="0">
                          <a:solidFill>
                            <a:srgbClr val="4A4F53"/>
                          </a:solidFill>
                          <a:latin typeface="Calibri"/>
                          <a:cs typeface="Calibri"/>
                        </a:rPr>
                        <a:t>Priorities</a:t>
                      </a:r>
                      <a:r>
                        <a:rPr sz="2300" spc="-45" dirty="0">
                          <a:solidFill>
                            <a:srgbClr val="4A4F53"/>
                          </a:solidFill>
                          <a:latin typeface="Calibri"/>
                          <a:cs typeface="Calibri"/>
                        </a:rPr>
                        <a:t> </a:t>
                      </a:r>
                      <a:r>
                        <a:rPr sz="2300" dirty="0">
                          <a:solidFill>
                            <a:srgbClr val="4A4F53"/>
                          </a:solidFill>
                          <a:latin typeface="Calibri"/>
                          <a:cs typeface="Calibri"/>
                        </a:rPr>
                        <a:t>to</a:t>
                      </a:r>
                      <a:r>
                        <a:rPr sz="2300" spc="-30" dirty="0">
                          <a:solidFill>
                            <a:srgbClr val="4A4F53"/>
                          </a:solidFill>
                          <a:latin typeface="Calibri"/>
                          <a:cs typeface="Calibri"/>
                        </a:rPr>
                        <a:t> </a:t>
                      </a:r>
                      <a:r>
                        <a:rPr sz="2300" dirty="0">
                          <a:solidFill>
                            <a:srgbClr val="4A4F53"/>
                          </a:solidFill>
                          <a:latin typeface="Calibri"/>
                          <a:cs typeface="Calibri"/>
                        </a:rPr>
                        <a:t>MLA</a:t>
                      </a:r>
                      <a:r>
                        <a:rPr sz="2300" spc="-20" dirty="0">
                          <a:solidFill>
                            <a:srgbClr val="4A4F53"/>
                          </a:solidFill>
                          <a:latin typeface="Calibri"/>
                          <a:cs typeface="Calibri"/>
                        </a:rPr>
                        <a:t> </a:t>
                      </a:r>
                      <a:r>
                        <a:rPr sz="2300" spc="-10" dirty="0">
                          <a:solidFill>
                            <a:srgbClr val="4A4F53"/>
                          </a:solidFill>
                          <a:latin typeface="Calibri"/>
                          <a:cs typeface="Calibri"/>
                        </a:rPr>
                        <a:t>Program</a:t>
                      </a:r>
                      <a:r>
                        <a:rPr sz="2300" spc="-60" dirty="0">
                          <a:solidFill>
                            <a:srgbClr val="4A4F53"/>
                          </a:solidFill>
                          <a:latin typeface="Calibri"/>
                          <a:cs typeface="Calibri"/>
                        </a:rPr>
                        <a:t> </a:t>
                      </a:r>
                      <a:r>
                        <a:rPr sz="2300" dirty="0">
                          <a:solidFill>
                            <a:srgbClr val="4A4F53"/>
                          </a:solidFill>
                          <a:latin typeface="Calibri"/>
                          <a:cs typeface="Calibri"/>
                        </a:rPr>
                        <a:t>and</a:t>
                      </a:r>
                      <a:r>
                        <a:rPr sz="2300" spc="-20" dirty="0">
                          <a:solidFill>
                            <a:srgbClr val="4A4F53"/>
                          </a:solidFill>
                          <a:latin typeface="Calibri"/>
                          <a:cs typeface="Calibri"/>
                        </a:rPr>
                        <a:t> </a:t>
                      </a:r>
                      <a:r>
                        <a:rPr sz="2300" dirty="0">
                          <a:solidFill>
                            <a:srgbClr val="4A4F53"/>
                          </a:solidFill>
                          <a:latin typeface="Calibri"/>
                          <a:cs typeface="Calibri"/>
                        </a:rPr>
                        <a:t>Sub</a:t>
                      </a:r>
                      <a:r>
                        <a:rPr sz="2300" spc="-25" dirty="0">
                          <a:solidFill>
                            <a:srgbClr val="4A4F53"/>
                          </a:solidFill>
                          <a:latin typeface="Calibri"/>
                          <a:cs typeface="Calibri"/>
                        </a:rPr>
                        <a:t> </a:t>
                      </a:r>
                      <a:r>
                        <a:rPr sz="2300" spc="-10" dirty="0">
                          <a:solidFill>
                            <a:srgbClr val="4A4F53"/>
                          </a:solidFill>
                          <a:latin typeface="Calibri"/>
                          <a:cs typeface="Calibri"/>
                        </a:rPr>
                        <a:t>Programs</a:t>
                      </a:r>
                      <a:r>
                        <a:rPr sz="2300" spc="-45" dirty="0">
                          <a:solidFill>
                            <a:srgbClr val="4A4F53"/>
                          </a:solidFill>
                          <a:latin typeface="Calibri"/>
                          <a:cs typeface="Calibri"/>
                        </a:rPr>
                        <a:t> </a:t>
                      </a:r>
                      <a:r>
                        <a:rPr sz="2300" dirty="0">
                          <a:solidFill>
                            <a:srgbClr val="4A4F53"/>
                          </a:solidFill>
                          <a:latin typeface="Calibri"/>
                          <a:cs typeface="Calibri"/>
                        </a:rPr>
                        <a:t>(major</a:t>
                      </a:r>
                      <a:r>
                        <a:rPr sz="2300" spc="-25" dirty="0">
                          <a:solidFill>
                            <a:srgbClr val="4A4F53"/>
                          </a:solidFill>
                          <a:latin typeface="Calibri"/>
                          <a:cs typeface="Calibri"/>
                        </a:rPr>
                        <a:t> </a:t>
                      </a:r>
                      <a:r>
                        <a:rPr sz="2300" spc="-10" dirty="0">
                          <a:solidFill>
                            <a:srgbClr val="4A4F53"/>
                          </a:solidFill>
                          <a:latin typeface="Calibri"/>
                          <a:cs typeface="Calibri"/>
                        </a:rPr>
                        <a:t>contributors)</a:t>
                      </a:r>
                      <a:endParaRPr lang="en-AU" sz="2300" spc="-10" dirty="0">
                        <a:solidFill>
                          <a:srgbClr val="4A4F53"/>
                        </a:solidFill>
                        <a:latin typeface="Calibri"/>
                        <a:cs typeface="Calibri"/>
                      </a:endParaRPr>
                    </a:p>
                    <a:p>
                      <a:pPr marL="56515">
                        <a:lnSpc>
                          <a:spcPct val="100000"/>
                        </a:lnSpc>
                        <a:spcBef>
                          <a:spcPts val="95"/>
                        </a:spcBef>
                      </a:pP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a:lnSpc>
                          <a:spcPct val="100000"/>
                        </a:lnSpc>
                        <a:spcBef>
                          <a:spcPts val="95"/>
                        </a:spcBef>
                      </a:pPr>
                      <a:r>
                        <a:rPr lang="en-AU" sz="2300" dirty="0">
                          <a:solidFill>
                            <a:srgbClr val="4A4F53"/>
                          </a:solidFill>
                          <a:latin typeface="Calibri"/>
                          <a:ea typeface="+mn-ea"/>
                          <a:cs typeface="Calibri"/>
                        </a:rPr>
                        <a:t>Completed in FY20. Mapping MLA 2025 Strategic Plan to Red Meat 2030 (RM2030) priorities and indicators completed and documented on page 50. Note that the RM2030 Success Factors were updated end 2022, and hence mapping will need further updating in next revision of MLA’s Strategic Plan.</a:t>
                      </a:r>
                      <a:endParaRPr sz="2300" dirty="0">
                        <a:solidFill>
                          <a:srgbClr val="4A4F53"/>
                        </a:solidFill>
                        <a:latin typeface="Calibri"/>
                        <a:ea typeface="+mn-ea"/>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022475">
                <a:tc>
                  <a:txBody>
                    <a:bodyPr/>
                    <a:lstStyle/>
                    <a:p>
                      <a:pPr marL="56515">
                        <a:lnSpc>
                          <a:spcPct val="100000"/>
                        </a:lnSpc>
                        <a:spcBef>
                          <a:spcPts val="90"/>
                        </a:spcBef>
                      </a:pPr>
                      <a:r>
                        <a:rPr sz="2300" dirty="0">
                          <a:solidFill>
                            <a:srgbClr val="4A4F53"/>
                          </a:solidFill>
                          <a:latin typeface="Calibri"/>
                          <a:cs typeface="Calibri"/>
                        </a:rPr>
                        <a:t>Ensure</a:t>
                      </a:r>
                      <a:r>
                        <a:rPr sz="2300" spc="-40" dirty="0">
                          <a:solidFill>
                            <a:srgbClr val="4A4F53"/>
                          </a:solidFill>
                          <a:latin typeface="Calibri"/>
                          <a:cs typeface="Calibri"/>
                        </a:rPr>
                        <a:t> </a:t>
                      </a:r>
                      <a:r>
                        <a:rPr sz="2300" dirty="0">
                          <a:solidFill>
                            <a:srgbClr val="4A4F53"/>
                          </a:solidFill>
                          <a:latin typeface="Calibri"/>
                          <a:cs typeface="Calibri"/>
                        </a:rPr>
                        <a:t>MLA</a:t>
                      </a:r>
                      <a:r>
                        <a:rPr sz="2300" spc="-35" dirty="0">
                          <a:solidFill>
                            <a:srgbClr val="4A4F53"/>
                          </a:solidFill>
                          <a:latin typeface="Calibri"/>
                          <a:cs typeface="Calibri"/>
                        </a:rPr>
                        <a:t> </a:t>
                      </a:r>
                      <a:r>
                        <a:rPr sz="2300" dirty="0">
                          <a:solidFill>
                            <a:srgbClr val="4A4F53"/>
                          </a:solidFill>
                          <a:latin typeface="Calibri"/>
                          <a:cs typeface="Calibri"/>
                        </a:rPr>
                        <a:t>Annual</a:t>
                      </a:r>
                      <a:r>
                        <a:rPr sz="2300" spc="-20" dirty="0">
                          <a:solidFill>
                            <a:srgbClr val="4A4F53"/>
                          </a:solidFill>
                          <a:latin typeface="Calibri"/>
                          <a:cs typeface="Calibri"/>
                        </a:rPr>
                        <a:t> </a:t>
                      </a:r>
                      <a:r>
                        <a:rPr sz="2300" spc="-10" dirty="0">
                          <a:solidFill>
                            <a:srgbClr val="4A4F53"/>
                          </a:solidFill>
                          <a:latin typeface="Calibri"/>
                          <a:cs typeface="Calibri"/>
                        </a:rPr>
                        <a:t>Investment</a:t>
                      </a:r>
                      <a:r>
                        <a:rPr sz="2300" spc="-30" dirty="0">
                          <a:solidFill>
                            <a:srgbClr val="4A4F53"/>
                          </a:solidFill>
                          <a:latin typeface="Calibri"/>
                          <a:cs typeface="Calibri"/>
                        </a:rPr>
                        <a:t> </a:t>
                      </a:r>
                      <a:r>
                        <a:rPr sz="2300" dirty="0">
                          <a:solidFill>
                            <a:srgbClr val="4A4F53"/>
                          </a:solidFill>
                          <a:latin typeface="Calibri"/>
                          <a:cs typeface="Calibri"/>
                        </a:rPr>
                        <a:t>Plans</a:t>
                      </a:r>
                      <a:r>
                        <a:rPr sz="2300" spc="-40" dirty="0">
                          <a:solidFill>
                            <a:srgbClr val="4A4F53"/>
                          </a:solidFill>
                          <a:latin typeface="Calibri"/>
                          <a:cs typeface="Calibri"/>
                        </a:rPr>
                        <a:t> </a:t>
                      </a:r>
                      <a:r>
                        <a:rPr sz="2300" dirty="0">
                          <a:solidFill>
                            <a:srgbClr val="4A4F53"/>
                          </a:solidFill>
                          <a:latin typeface="Calibri"/>
                          <a:cs typeface="Calibri"/>
                        </a:rPr>
                        <a:t>and</a:t>
                      </a:r>
                      <a:r>
                        <a:rPr sz="2300" spc="-15" dirty="0">
                          <a:solidFill>
                            <a:srgbClr val="4A4F53"/>
                          </a:solidFill>
                          <a:latin typeface="Calibri"/>
                          <a:cs typeface="Calibri"/>
                        </a:rPr>
                        <a:t> </a:t>
                      </a:r>
                      <a:r>
                        <a:rPr sz="2300" dirty="0">
                          <a:solidFill>
                            <a:srgbClr val="4A4F53"/>
                          </a:solidFill>
                          <a:latin typeface="Calibri"/>
                          <a:cs typeface="Calibri"/>
                        </a:rPr>
                        <a:t>supporting</a:t>
                      </a:r>
                      <a:r>
                        <a:rPr sz="2300" spc="-45" dirty="0">
                          <a:solidFill>
                            <a:srgbClr val="4A4F53"/>
                          </a:solidFill>
                          <a:latin typeface="Calibri"/>
                          <a:cs typeface="Calibri"/>
                        </a:rPr>
                        <a:t> </a:t>
                      </a:r>
                      <a:r>
                        <a:rPr sz="2300" spc="-10" dirty="0">
                          <a:solidFill>
                            <a:srgbClr val="4A4F53"/>
                          </a:solidFill>
                          <a:latin typeface="Calibri"/>
                          <a:cs typeface="Calibri"/>
                        </a:rPr>
                        <a:t>program</a:t>
                      </a:r>
                      <a:r>
                        <a:rPr sz="2300" spc="-70" dirty="0">
                          <a:solidFill>
                            <a:srgbClr val="4A4F53"/>
                          </a:solidFill>
                          <a:latin typeface="Calibri"/>
                          <a:cs typeface="Calibri"/>
                        </a:rPr>
                        <a:t> </a:t>
                      </a:r>
                      <a:r>
                        <a:rPr sz="2300" dirty="0">
                          <a:solidFill>
                            <a:srgbClr val="4A4F53"/>
                          </a:solidFill>
                          <a:latin typeface="Calibri"/>
                          <a:cs typeface="Calibri"/>
                        </a:rPr>
                        <a:t>business</a:t>
                      </a:r>
                      <a:r>
                        <a:rPr sz="2300" spc="-20" dirty="0">
                          <a:solidFill>
                            <a:srgbClr val="4A4F53"/>
                          </a:solidFill>
                          <a:latin typeface="Calibri"/>
                          <a:cs typeface="Calibri"/>
                        </a:rPr>
                        <a:t> </a:t>
                      </a:r>
                      <a:r>
                        <a:rPr sz="2300" spc="-10" dirty="0">
                          <a:solidFill>
                            <a:srgbClr val="4A4F53"/>
                          </a:solidFill>
                          <a:latin typeface="Calibri"/>
                          <a:cs typeface="Calibri"/>
                        </a:rPr>
                        <a:t>plans</a:t>
                      </a:r>
                      <a:r>
                        <a:rPr lang="en-AU" sz="2300" spc="-10" dirty="0">
                          <a:solidFill>
                            <a:srgbClr val="4A4F53"/>
                          </a:solidFill>
                          <a:latin typeface="Calibri"/>
                          <a:cs typeface="Calibri"/>
                        </a:rPr>
                        <a:t> </a:t>
                      </a:r>
                      <a:r>
                        <a:rPr sz="2300" dirty="0">
                          <a:solidFill>
                            <a:srgbClr val="4A4F53"/>
                          </a:solidFill>
                          <a:latin typeface="Calibri"/>
                          <a:cs typeface="Calibri"/>
                        </a:rPr>
                        <a:t>have</a:t>
                      </a:r>
                      <a:r>
                        <a:rPr sz="2300" spc="-55" dirty="0">
                          <a:solidFill>
                            <a:srgbClr val="4A4F53"/>
                          </a:solidFill>
                          <a:latin typeface="Calibri"/>
                          <a:cs typeface="Calibri"/>
                        </a:rPr>
                        <a:t> </a:t>
                      </a:r>
                      <a:r>
                        <a:rPr sz="2300" dirty="0">
                          <a:solidFill>
                            <a:srgbClr val="4A4F53"/>
                          </a:solidFill>
                          <a:latin typeface="Calibri"/>
                          <a:cs typeface="Calibri"/>
                        </a:rPr>
                        <a:t>clear</a:t>
                      </a:r>
                      <a:r>
                        <a:rPr sz="2300" spc="-40" dirty="0">
                          <a:solidFill>
                            <a:srgbClr val="4A4F53"/>
                          </a:solidFill>
                          <a:latin typeface="Calibri"/>
                          <a:cs typeface="Calibri"/>
                        </a:rPr>
                        <a:t> </a:t>
                      </a:r>
                      <a:r>
                        <a:rPr sz="2300" dirty="0">
                          <a:solidFill>
                            <a:srgbClr val="4A4F53"/>
                          </a:solidFill>
                          <a:latin typeface="Calibri"/>
                          <a:cs typeface="Calibri"/>
                        </a:rPr>
                        <a:t>links</a:t>
                      </a:r>
                      <a:r>
                        <a:rPr sz="2300" spc="-40" dirty="0">
                          <a:solidFill>
                            <a:srgbClr val="4A4F53"/>
                          </a:solidFill>
                          <a:latin typeface="Calibri"/>
                          <a:cs typeface="Calibri"/>
                        </a:rPr>
                        <a:t> </a:t>
                      </a:r>
                      <a:r>
                        <a:rPr sz="2300" dirty="0">
                          <a:solidFill>
                            <a:srgbClr val="4A4F53"/>
                          </a:solidFill>
                          <a:latin typeface="Calibri"/>
                          <a:cs typeface="Calibri"/>
                        </a:rPr>
                        <a:t>to</a:t>
                      </a:r>
                      <a:r>
                        <a:rPr sz="2300" spc="-40" dirty="0">
                          <a:solidFill>
                            <a:srgbClr val="4A4F53"/>
                          </a:solidFill>
                          <a:latin typeface="Calibri"/>
                          <a:cs typeface="Calibri"/>
                        </a:rPr>
                        <a:t> </a:t>
                      </a:r>
                      <a:r>
                        <a:rPr sz="2300" dirty="0">
                          <a:solidFill>
                            <a:srgbClr val="4A4F53"/>
                          </a:solidFill>
                          <a:latin typeface="Calibri"/>
                          <a:cs typeface="Calibri"/>
                        </a:rPr>
                        <a:t>MLA</a:t>
                      </a:r>
                      <a:r>
                        <a:rPr sz="2300" spc="-40" dirty="0">
                          <a:solidFill>
                            <a:srgbClr val="4A4F53"/>
                          </a:solidFill>
                          <a:latin typeface="Calibri"/>
                          <a:cs typeface="Calibri"/>
                        </a:rPr>
                        <a:t> </a:t>
                      </a:r>
                      <a:r>
                        <a:rPr sz="2300" dirty="0">
                          <a:solidFill>
                            <a:srgbClr val="4A4F53"/>
                          </a:solidFill>
                          <a:latin typeface="Calibri"/>
                          <a:cs typeface="Calibri"/>
                        </a:rPr>
                        <a:t>2025</a:t>
                      </a:r>
                      <a:r>
                        <a:rPr sz="2300" spc="-10" dirty="0">
                          <a:solidFill>
                            <a:srgbClr val="4A4F53"/>
                          </a:solidFill>
                          <a:latin typeface="Calibri"/>
                          <a:cs typeface="Calibri"/>
                        </a:rPr>
                        <a:t> Strategic</a:t>
                      </a:r>
                      <a:r>
                        <a:rPr sz="2300" spc="-70" dirty="0">
                          <a:solidFill>
                            <a:srgbClr val="4A4F53"/>
                          </a:solidFill>
                          <a:latin typeface="Calibri"/>
                          <a:cs typeface="Calibri"/>
                        </a:rPr>
                        <a:t> </a:t>
                      </a:r>
                      <a:r>
                        <a:rPr sz="2300" dirty="0">
                          <a:solidFill>
                            <a:srgbClr val="4A4F53"/>
                          </a:solidFill>
                          <a:latin typeface="Calibri"/>
                          <a:cs typeface="Calibri"/>
                        </a:rPr>
                        <a:t>Plan</a:t>
                      </a:r>
                      <a:r>
                        <a:rPr sz="2300" spc="-55" dirty="0">
                          <a:solidFill>
                            <a:srgbClr val="4A4F53"/>
                          </a:solidFill>
                          <a:latin typeface="Calibri"/>
                          <a:cs typeface="Calibri"/>
                        </a:rPr>
                        <a:t> </a:t>
                      </a:r>
                      <a:r>
                        <a:rPr sz="2300" dirty="0">
                          <a:solidFill>
                            <a:srgbClr val="4A4F53"/>
                          </a:solidFill>
                          <a:latin typeface="Calibri"/>
                          <a:cs typeface="Calibri"/>
                        </a:rPr>
                        <a:t>Outcomes</a:t>
                      </a:r>
                      <a:r>
                        <a:rPr sz="2300" spc="-20" dirty="0">
                          <a:solidFill>
                            <a:srgbClr val="4A4F53"/>
                          </a:solidFill>
                          <a:latin typeface="Calibri"/>
                          <a:cs typeface="Calibri"/>
                        </a:rPr>
                        <a:t> </a:t>
                      </a:r>
                      <a:r>
                        <a:rPr sz="2300" dirty="0">
                          <a:solidFill>
                            <a:srgbClr val="4A4F53"/>
                          </a:solidFill>
                          <a:latin typeface="Calibri"/>
                          <a:cs typeface="Calibri"/>
                        </a:rPr>
                        <a:t>and</a:t>
                      </a:r>
                      <a:r>
                        <a:rPr sz="2300" spc="-40" dirty="0">
                          <a:solidFill>
                            <a:srgbClr val="4A4F53"/>
                          </a:solidFill>
                          <a:latin typeface="Calibri"/>
                          <a:cs typeface="Calibri"/>
                        </a:rPr>
                        <a:t> </a:t>
                      </a:r>
                      <a:r>
                        <a:rPr sz="2300" dirty="0">
                          <a:solidFill>
                            <a:srgbClr val="4A4F53"/>
                          </a:solidFill>
                          <a:latin typeface="Calibri"/>
                          <a:cs typeface="Calibri"/>
                        </a:rPr>
                        <a:t>Success</a:t>
                      </a:r>
                      <a:r>
                        <a:rPr sz="2300" spc="-20" dirty="0">
                          <a:solidFill>
                            <a:srgbClr val="4A4F53"/>
                          </a:solidFill>
                          <a:latin typeface="Calibri"/>
                          <a:cs typeface="Calibri"/>
                        </a:rPr>
                        <a:t> </a:t>
                      </a:r>
                      <a:r>
                        <a:rPr sz="2300" spc="-10" dirty="0">
                          <a:solidFill>
                            <a:srgbClr val="4A4F53"/>
                          </a:solidFill>
                          <a:latin typeface="Calibri"/>
                          <a:cs typeface="Calibri"/>
                        </a:rPr>
                        <a:t>Indicators</a:t>
                      </a:r>
                      <a:r>
                        <a:rPr sz="2300" spc="-40" dirty="0">
                          <a:solidFill>
                            <a:srgbClr val="4A4F53"/>
                          </a:solidFill>
                          <a:latin typeface="Calibri"/>
                          <a:cs typeface="Calibri"/>
                        </a:rPr>
                        <a:t> </a:t>
                      </a:r>
                      <a:r>
                        <a:rPr sz="2300" spc="-25" dirty="0">
                          <a:solidFill>
                            <a:srgbClr val="4A4F53"/>
                          </a:solidFill>
                          <a:latin typeface="Calibri"/>
                          <a:cs typeface="Calibri"/>
                        </a:rPr>
                        <a:t>and </a:t>
                      </a:r>
                      <a:r>
                        <a:rPr sz="2300" dirty="0">
                          <a:solidFill>
                            <a:srgbClr val="4A4F53"/>
                          </a:solidFill>
                          <a:latin typeface="Calibri"/>
                          <a:cs typeface="Calibri"/>
                        </a:rPr>
                        <a:t>Red</a:t>
                      </a:r>
                      <a:r>
                        <a:rPr sz="2300" spc="-60" dirty="0">
                          <a:solidFill>
                            <a:srgbClr val="4A4F53"/>
                          </a:solidFill>
                          <a:latin typeface="Calibri"/>
                          <a:cs typeface="Calibri"/>
                        </a:rPr>
                        <a:t> </a:t>
                      </a:r>
                      <a:r>
                        <a:rPr sz="2300" dirty="0">
                          <a:solidFill>
                            <a:srgbClr val="4A4F53"/>
                          </a:solidFill>
                          <a:latin typeface="Calibri"/>
                          <a:cs typeface="Calibri"/>
                        </a:rPr>
                        <a:t>Meat</a:t>
                      </a:r>
                      <a:r>
                        <a:rPr sz="2300" spc="-40" dirty="0">
                          <a:solidFill>
                            <a:srgbClr val="4A4F53"/>
                          </a:solidFill>
                          <a:latin typeface="Calibri"/>
                          <a:cs typeface="Calibri"/>
                        </a:rPr>
                        <a:t> </a:t>
                      </a:r>
                      <a:r>
                        <a:rPr sz="2300" dirty="0">
                          <a:solidFill>
                            <a:srgbClr val="4A4F53"/>
                          </a:solidFill>
                          <a:latin typeface="Calibri"/>
                          <a:cs typeface="Calibri"/>
                        </a:rPr>
                        <a:t>2030</a:t>
                      </a:r>
                      <a:r>
                        <a:rPr sz="2300" spc="-10" dirty="0">
                          <a:solidFill>
                            <a:srgbClr val="4A4F53"/>
                          </a:solidFill>
                          <a:latin typeface="Calibri"/>
                          <a:cs typeface="Calibri"/>
                        </a:rPr>
                        <a:t> </a:t>
                      </a:r>
                      <a:r>
                        <a:rPr sz="2300" dirty="0">
                          <a:solidFill>
                            <a:srgbClr val="4A4F53"/>
                          </a:solidFill>
                          <a:latin typeface="Calibri"/>
                          <a:cs typeface="Calibri"/>
                        </a:rPr>
                        <a:t>Industry</a:t>
                      </a:r>
                      <a:r>
                        <a:rPr sz="2300" spc="-15" dirty="0">
                          <a:solidFill>
                            <a:srgbClr val="4A4F53"/>
                          </a:solidFill>
                          <a:latin typeface="Calibri"/>
                          <a:cs typeface="Calibri"/>
                        </a:rPr>
                        <a:t> </a:t>
                      </a:r>
                      <a:r>
                        <a:rPr sz="2300" dirty="0">
                          <a:solidFill>
                            <a:srgbClr val="4A4F53"/>
                          </a:solidFill>
                          <a:latin typeface="Calibri"/>
                          <a:cs typeface="Calibri"/>
                        </a:rPr>
                        <a:t>Priorities</a:t>
                      </a:r>
                      <a:r>
                        <a:rPr sz="2300" spc="-70" dirty="0">
                          <a:solidFill>
                            <a:srgbClr val="4A4F53"/>
                          </a:solidFill>
                          <a:latin typeface="Calibri"/>
                          <a:cs typeface="Calibri"/>
                        </a:rPr>
                        <a:t> </a:t>
                      </a:r>
                      <a:r>
                        <a:rPr sz="2300" dirty="0">
                          <a:solidFill>
                            <a:srgbClr val="4A4F53"/>
                          </a:solidFill>
                          <a:latin typeface="Calibri"/>
                          <a:cs typeface="Calibri"/>
                        </a:rPr>
                        <a:t>through</a:t>
                      </a:r>
                      <a:r>
                        <a:rPr sz="2300" spc="-30" dirty="0">
                          <a:solidFill>
                            <a:srgbClr val="4A4F53"/>
                          </a:solidFill>
                          <a:latin typeface="Calibri"/>
                          <a:cs typeface="Calibri"/>
                        </a:rPr>
                        <a:t> </a:t>
                      </a:r>
                      <a:r>
                        <a:rPr sz="2300" dirty="0">
                          <a:solidFill>
                            <a:srgbClr val="4A4F53"/>
                          </a:solidFill>
                          <a:latin typeface="Calibri"/>
                          <a:cs typeface="Calibri"/>
                        </a:rPr>
                        <a:t>mapping</a:t>
                      </a:r>
                      <a:r>
                        <a:rPr sz="2300" spc="-25" dirty="0">
                          <a:solidFill>
                            <a:srgbClr val="4A4F53"/>
                          </a:solidFill>
                          <a:latin typeface="Calibri"/>
                          <a:cs typeface="Calibri"/>
                        </a:rPr>
                        <a:t> </a:t>
                      </a:r>
                      <a:r>
                        <a:rPr sz="2300" dirty="0">
                          <a:solidFill>
                            <a:srgbClr val="4A4F53"/>
                          </a:solidFill>
                          <a:latin typeface="Calibri"/>
                          <a:cs typeface="Calibri"/>
                        </a:rPr>
                        <a:t>of</a:t>
                      </a:r>
                      <a:r>
                        <a:rPr sz="2300" spc="-35" dirty="0">
                          <a:solidFill>
                            <a:srgbClr val="4A4F53"/>
                          </a:solidFill>
                          <a:latin typeface="Calibri"/>
                          <a:cs typeface="Calibri"/>
                        </a:rPr>
                        <a:t> </a:t>
                      </a:r>
                      <a:r>
                        <a:rPr sz="2300" dirty="0">
                          <a:solidFill>
                            <a:srgbClr val="4A4F53"/>
                          </a:solidFill>
                          <a:latin typeface="Calibri"/>
                          <a:cs typeface="Calibri"/>
                        </a:rPr>
                        <a:t>MLA</a:t>
                      </a:r>
                      <a:r>
                        <a:rPr sz="2300" spc="-30" dirty="0">
                          <a:solidFill>
                            <a:srgbClr val="4A4F53"/>
                          </a:solidFill>
                          <a:latin typeface="Calibri"/>
                          <a:cs typeface="Calibri"/>
                        </a:rPr>
                        <a:t> </a:t>
                      </a:r>
                      <a:r>
                        <a:rPr sz="2300" spc="-10" dirty="0">
                          <a:solidFill>
                            <a:srgbClr val="4A4F53"/>
                          </a:solidFill>
                          <a:latin typeface="Calibri"/>
                          <a:cs typeface="Calibri"/>
                        </a:rPr>
                        <a:t>Programs</a:t>
                      </a:r>
                      <a:r>
                        <a:rPr sz="2300" spc="-50" dirty="0">
                          <a:solidFill>
                            <a:srgbClr val="4A4F53"/>
                          </a:solidFill>
                          <a:latin typeface="Calibri"/>
                          <a:cs typeface="Calibri"/>
                        </a:rPr>
                        <a:t> </a:t>
                      </a:r>
                      <a:r>
                        <a:rPr sz="2300" dirty="0">
                          <a:solidFill>
                            <a:srgbClr val="4A4F53"/>
                          </a:solidFill>
                          <a:latin typeface="Calibri"/>
                          <a:cs typeface="Calibri"/>
                        </a:rPr>
                        <a:t>and</a:t>
                      </a:r>
                      <a:r>
                        <a:rPr sz="2300" spc="-30" dirty="0">
                          <a:solidFill>
                            <a:srgbClr val="4A4F53"/>
                          </a:solidFill>
                          <a:latin typeface="Calibri"/>
                          <a:cs typeface="Calibri"/>
                        </a:rPr>
                        <a:t> </a:t>
                      </a:r>
                      <a:r>
                        <a:rPr sz="2300" spc="-25" dirty="0">
                          <a:solidFill>
                            <a:srgbClr val="4A4F53"/>
                          </a:solidFill>
                          <a:latin typeface="Calibri"/>
                          <a:cs typeface="Calibri"/>
                        </a:rPr>
                        <a:t>Sub </a:t>
                      </a:r>
                      <a:r>
                        <a:rPr sz="2300" dirty="0">
                          <a:solidFill>
                            <a:srgbClr val="4A4F53"/>
                          </a:solidFill>
                          <a:latin typeface="Calibri"/>
                          <a:cs typeface="Calibri"/>
                        </a:rPr>
                        <a:t>Programs</a:t>
                      </a:r>
                      <a:r>
                        <a:rPr sz="2300" spc="-85" dirty="0">
                          <a:solidFill>
                            <a:srgbClr val="4A4F53"/>
                          </a:solidFill>
                          <a:latin typeface="Calibri"/>
                          <a:cs typeface="Calibri"/>
                        </a:rPr>
                        <a:t> </a:t>
                      </a:r>
                      <a:r>
                        <a:rPr sz="2300" dirty="0">
                          <a:solidFill>
                            <a:srgbClr val="4A4F53"/>
                          </a:solidFill>
                          <a:latin typeface="Calibri"/>
                          <a:cs typeface="Calibri"/>
                        </a:rPr>
                        <a:t>(major</a:t>
                      </a:r>
                      <a:r>
                        <a:rPr sz="2300" spc="-65" dirty="0">
                          <a:solidFill>
                            <a:srgbClr val="4A4F53"/>
                          </a:solidFill>
                          <a:latin typeface="Calibri"/>
                          <a:cs typeface="Calibri"/>
                        </a:rPr>
                        <a:t> </a:t>
                      </a:r>
                      <a:r>
                        <a:rPr sz="2300" spc="-10" dirty="0">
                          <a:solidFill>
                            <a:srgbClr val="4A4F53"/>
                          </a:solidFill>
                          <a:latin typeface="Calibri"/>
                          <a:cs typeface="Calibri"/>
                        </a:rPr>
                        <a:t>contributors)</a:t>
                      </a:r>
                      <a:endParaRPr lang="en-AU" sz="2300" spc="-10" dirty="0">
                        <a:solidFill>
                          <a:srgbClr val="4A4F53"/>
                        </a:solidFill>
                        <a:latin typeface="Calibri"/>
                        <a:cs typeface="Calibri"/>
                      </a:endParaRPr>
                    </a:p>
                    <a:p>
                      <a:pPr marL="56515">
                        <a:lnSpc>
                          <a:spcPct val="100000"/>
                        </a:lnSpc>
                        <a:spcBef>
                          <a:spcPts val="90"/>
                        </a:spcBef>
                      </a:pPr>
                      <a:endParaRPr sz="2300" dirty="0">
                        <a:latin typeface="Calibri"/>
                        <a:cs typeface="Calibri"/>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880">
                        <a:lnSpc>
                          <a:spcPct val="100000"/>
                        </a:lnSpc>
                        <a:spcBef>
                          <a:spcPts val="90"/>
                        </a:spcBef>
                      </a:pPr>
                      <a:r>
                        <a:rPr lang="en-AU" sz="2300" dirty="0">
                          <a:solidFill>
                            <a:srgbClr val="4A4F53"/>
                          </a:solidFill>
                          <a:latin typeface="Calibri"/>
                          <a:ea typeface="+mn-ea"/>
                          <a:cs typeface="Calibri"/>
                        </a:rPr>
                        <a:t>Completed in FY20. All Annual Investment Plans and Program Business Plans are clearly linked to the MLA 2025 Strategic Plan.</a:t>
                      </a:r>
                      <a:endParaRPr sz="2300" dirty="0">
                        <a:solidFill>
                          <a:srgbClr val="4A4F53"/>
                        </a:solidFill>
                        <a:latin typeface="Calibri"/>
                        <a:ea typeface="+mn-ea"/>
                        <a:cs typeface="Calibri"/>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57195">
                <a:tc>
                  <a:txBody>
                    <a:bodyPr/>
                    <a:lstStyle/>
                    <a:p>
                      <a:pPr marL="56515">
                        <a:lnSpc>
                          <a:spcPct val="100000"/>
                        </a:lnSpc>
                        <a:spcBef>
                          <a:spcPts val="90"/>
                        </a:spcBef>
                      </a:pPr>
                      <a:r>
                        <a:rPr sz="2300" dirty="0">
                          <a:solidFill>
                            <a:srgbClr val="4A4F53"/>
                          </a:solidFill>
                          <a:latin typeface="Calibri"/>
                          <a:cs typeface="Calibri"/>
                        </a:rPr>
                        <a:t>Annual</a:t>
                      </a:r>
                      <a:r>
                        <a:rPr sz="2300" spc="-35" dirty="0">
                          <a:solidFill>
                            <a:srgbClr val="4A4F53"/>
                          </a:solidFill>
                          <a:latin typeface="Calibri"/>
                          <a:cs typeface="Calibri"/>
                        </a:rPr>
                        <a:t> </a:t>
                      </a:r>
                      <a:r>
                        <a:rPr sz="2300" dirty="0">
                          <a:solidFill>
                            <a:srgbClr val="4A4F53"/>
                          </a:solidFill>
                          <a:latin typeface="Calibri"/>
                          <a:cs typeface="Calibri"/>
                        </a:rPr>
                        <a:t>review</a:t>
                      </a:r>
                      <a:r>
                        <a:rPr sz="2300" spc="-45" dirty="0">
                          <a:solidFill>
                            <a:srgbClr val="4A4F53"/>
                          </a:solidFill>
                          <a:latin typeface="Calibri"/>
                          <a:cs typeface="Calibri"/>
                        </a:rPr>
                        <a:t> </a:t>
                      </a:r>
                      <a:r>
                        <a:rPr sz="2300" dirty="0">
                          <a:solidFill>
                            <a:srgbClr val="4A4F53"/>
                          </a:solidFill>
                          <a:latin typeface="Calibri"/>
                          <a:cs typeface="Calibri"/>
                        </a:rPr>
                        <a:t>and</a:t>
                      </a:r>
                      <a:r>
                        <a:rPr sz="2300" spc="-45" dirty="0">
                          <a:solidFill>
                            <a:srgbClr val="4A4F53"/>
                          </a:solidFill>
                          <a:latin typeface="Calibri"/>
                          <a:cs typeface="Calibri"/>
                        </a:rPr>
                        <a:t> </a:t>
                      </a:r>
                      <a:r>
                        <a:rPr sz="2300" dirty="0">
                          <a:solidFill>
                            <a:srgbClr val="4A4F53"/>
                          </a:solidFill>
                          <a:latin typeface="Calibri"/>
                          <a:cs typeface="Calibri"/>
                        </a:rPr>
                        <a:t>reporting</a:t>
                      </a:r>
                      <a:r>
                        <a:rPr sz="2300" spc="-55" dirty="0">
                          <a:solidFill>
                            <a:srgbClr val="4A4F53"/>
                          </a:solidFill>
                          <a:latin typeface="Calibri"/>
                          <a:cs typeface="Calibri"/>
                        </a:rPr>
                        <a:t> </a:t>
                      </a:r>
                      <a:r>
                        <a:rPr sz="2300" dirty="0">
                          <a:solidFill>
                            <a:srgbClr val="4A4F53"/>
                          </a:solidFill>
                          <a:latin typeface="Calibri"/>
                          <a:cs typeface="Calibri"/>
                        </a:rPr>
                        <a:t>of</a:t>
                      </a:r>
                      <a:r>
                        <a:rPr sz="2300" spc="-65" dirty="0">
                          <a:solidFill>
                            <a:srgbClr val="4A4F53"/>
                          </a:solidFill>
                          <a:latin typeface="Calibri"/>
                          <a:cs typeface="Calibri"/>
                        </a:rPr>
                        <a:t> </a:t>
                      </a:r>
                      <a:r>
                        <a:rPr sz="2300" dirty="0">
                          <a:solidFill>
                            <a:srgbClr val="4A4F53"/>
                          </a:solidFill>
                          <a:latin typeface="Calibri"/>
                          <a:cs typeface="Calibri"/>
                        </a:rPr>
                        <a:t>progress</a:t>
                      </a:r>
                      <a:r>
                        <a:rPr sz="2300" spc="-70" dirty="0">
                          <a:solidFill>
                            <a:srgbClr val="4A4F53"/>
                          </a:solidFill>
                          <a:latin typeface="Calibri"/>
                          <a:cs typeface="Calibri"/>
                        </a:rPr>
                        <a:t> </a:t>
                      </a:r>
                      <a:r>
                        <a:rPr sz="2300" dirty="0">
                          <a:solidFill>
                            <a:srgbClr val="4A4F53"/>
                          </a:solidFill>
                          <a:latin typeface="Calibri"/>
                          <a:cs typeface="Calibri"/>
                        </a:rPr>
                        <a:t>to</a:t>
                      </a:r>
                      <a:r>
                        <a:rPr sz="2300" spc="-50" dirty="0">
                          <a:solidFill>
                            <a:srgbClr val="4A4F53"/>
                          </a:solidFill>
                          <a:latin typeface="Calibri"/>
                          <a:cs typeface="Calibri"/>
                        </a:rPr>
                        <a:t> </a:t>
                      </a:r>
                      <a:r>
                        <a:rPr sz="2300" dirty="0">
                          <a:solidFill>
                            <a:srgbClr val="4A4F53"/>
                          </a:solidFill>
                          <a:latin typeface="Calibri"/>
                          <a:cs typeface="Calibri"/>
                        </a:rPr>
                        <a:t>Outcome</a:t>
                      </a:r>
                      <a:r>
                        <a:rPr sz="2300" spc="-35" dirty="0">
                          <a:solidFill>
                            <a:srgbClr val="4A4F53"/>
                          </a:solidFill>
                          <a:latin typeface="Calibri"/>
                          <a:cs typeface="Calibri"/>
                        </a:rPr>
                        <a:t> </a:t>
                      </a:r>
                      <a:r>
                        <a:rPr sz="2300" spc="-10" dirty="0">
                          <a:solidFill>
                            <a:srgbClr val="4A4F53"/>
                          </a:solidFill>
                          <a:latin typeface="Calibri"/>
                          <a:cs typeface="Calibri"/>
                        </a:rPr>
                        <a:t>Statements</a:t>
                      </a:r>
                      <a:r>
                        <a:rPr sz="2300" spc="-50" dirty="0">
                          <a:solidFill>
                            <a:srgbClr val="4A4F53"/>
                          </a:solidFill>
                          <a:latin typeface="Calibri"/>
                          <a:cs typeface="Calibri"/>
                        </a:rPr>
                        <a:t> </a:t>
                      </a:r>
                      <a:r>
                        <a:rPr sz="2300" dirty="0">
                          <a:solidFill>
                            <a:srgbClr val="4A4F53"/>
                          </a:solidFill>
                          <a:latin typeface="Calibri"/>
                          <a:cs typeface="Calibri"/>
                        </a:rPr>
                        <a:t>and</a:t>
                      </a:r>
                      <a:r>
                        <a:rPr sz="2300" spc="-45" dirty="0">
                          <a:solidFill>
                            <a:srgbClr val="4A4F53"/>
                          </a:solidFill>
                          <a:latin typeface="Calibri"/>
                          <a:cs typeface="Calibri"/>
                        </a:rPr>
                        <a:t> </a:t>
                      </a:r>
                      <a:r>
                        <a:rPr sz="2300" spc="-10" dirty="0">
                          <a:solidFill>
                            <a:srgbClr val="4A4F53"/>
                          </a:solidFill>
                          <a:latin typeface="Calibri"/>
                          <a:cs typeface="Calibri"/>
                        </a:rPr>
                        <a:t>Success</a:t>
                      </a:r>
                      <a:r>
                        <a:rPr lang="en-AU" sz="2300" spc="-10" dirty="0">
                          <a:solidFill>
                            <a:srgbClr val="4A4F53"/>
                          </a:solidFill>
                          <a:latin typeface="Calibri"/>
                          <a:cs typeface="Calibri"/>
                        </a:rPr>
                        <a:t> </a:t>
                      </a:r>
                      <a:r>
                        <a:rPr sz="2300" spc="-10" dirty="0">
                          <a:solidFill>
                            <a:srgbClr val="4A4F53"/>
                          </a:solidFill>
                          <a:latin typeface="Calibri"/>
                          <a:cs typeface="Calibri"/>
                        </a:rPr>
                        <a:t>Indicators</a:t>
                      </a:r>
                      <a:r>
                        <a:rPr sz="2300" spc="-50" dirty="0">
                          <a:solidFill>
                            <a:srgbClr val="4A4F53"/>
                          </a:solidFill>
                          <a:latin typeface="Calibri"/>
                          <a:cs typeface="Calibri"/>
                        </a:rPr>
                        <a:t> </a:t>
                      </a:r>
                      <a:r>
                        <a:rPr sz="2300" dirty="0">
                          <a:solidFill>
                            <a:srgbClr val="4A4F53"/>
                          </a:solidFill>
                          <a:latin typeface="Calibri"/>
                          <a:cs typeface="Calibri"/>
                        </a:rPr>
                        <a:t>(against</a:t>
                      </a:r>
                      <a:r>
                        <a:rPr sz="2300" spc="-55" dirty="0">
                          <a:solidFill>
                            <a:srgbClr val="4A4F53"/>
                          </a:solidFill>
                          <a:latin typeface="Calibri"/>
                          <a:cs typeface="Calibri"/>
                        </a:rPr>
                        <a:t> </a:t>
                      </a:r>
                      <a:r>
                        <a:rPr sz="2300" dirty="0">
                          <a:solidFill>
                            <a:srgbClr val="4A4F53"/>
                          </a:solidFill>
                          <a:latin typeface="Calibri"/>
                          <a:cs typeface="Calibri"/>
                        </a:rPr>
                        <a:t>MLA</a:t>
                      </a:r>
                      <a:r>
                        <a:rPr sz="2300" spc="-40" dirty="0">
                          <a:solidFill>
                            <a:srgbClr val="4A4F53"/>
                          </a:solidFill>
                          <a:latin typeface="Calibri"/>
                          <a:cs typeface="Calibri"/>
                        </a:rPr>
                        <a:t> </a:t>
                      </a:r>
                      <a:r>
                        <a:rPr sz="2300" spc="-10" dirty="0">
                          <a:solidFill>
                            <a:srgbClr val="4A4F53"/>
                          </a:solidFill>
                          <a:latin typeface="Calibri"/>
                          <a:cs typeface="Calibri"/>
                        </a:rPr>
                        <a:t>Strategic</a:t>
                      </a:r>
                      <a:r>
                        <a:rPr sz="2300" spc="-75" dirty="0">
                          <a:solidFill>
                            <a:srgbClr val="4A4F53"/>
                          </a:solidFill>
                          <a:latin typeface="Calibri"/>
                          <a:cs typeface="Calibri"/>
                        </a:rPr>
                        <a:t> </a:t>
                      </a:r>
                      <a:r>
                        <a:rPr sz="2300" dirty="0">
                          <a:solidFill>
                            <a:srgbClr val="4A4F53"/>
                          </a:solidFill>
                          <a:latin typeface="Calibri"/>
                          <a:cs typeface="Calibri"/>
                        </a:rPr>
                        <a:t>Plan</a:t>
                      </a:r>
                      <a:r>
                        <a:rPr sz="2300" spc="-65" dirty="0">
                          <a:solidFill>
                            <a:srgbClr val="4A4F53"/>
                          </a:solidFill>
                          <a:latin typeface="Calibri"/>
                          <a:cs typeface="Calibri"/>
                        </a:rPr>
                        <a:t> </a:t>
                      </a:r>
                      <a:r>
                        <a:rPr sz="2300" dirty="0">
                          <a:solidFill>
                            <a:srgbClr val="4A4F53"/>
                          </a:solidFill>
                          <a:latin typeface="Calibri"/>
                          <a:cs typeface="Calibri"/>
                        </a:rPr>
                        <a:t>2025)</a:t>
                      </a:r>
                      <a:r>
                        <a:rPr sz="2300" spc="-5" dirty="0">
                          <a:solidFill>
                            <a:srgbClr val="4A4F53"/>
                          </a:solidFill>
                          <a:latin typeface="Calibri"/>
                          <a:cs typeface="Calibri"/>
                        </a:rPr>
                        <a:t> </a:t>
                      </a:r>
                      <a:r>
                        <a:rPr sz="2300" dirty="0">
                          <a:solidFill>
                            <a:srgbClr val="4A4F53"/>
                          </a:solidFill>
                          <a:latin typeface="Calibri"/>
                          <a:cs typeface="Calibri"/>
                        </a:rPr>
                        <a:t>and</a:t>
                      </a:r>
                      <a:r>
                        <a:rPr sz="2300" spc="-45" dirty="0">
                          <a:solidFill>
                            <a:srgbClr val="4A4F53"/>
                          </a:solidFill>
                          <a:latin typeface="Calibri"/>
                          <a:cs typeface="Calibri"/>
                        </a:rPr>
                        <a:t> </a:t>
                      </a:r>
                      <a:r>
                        <a:rPr sz="2300" dirty="0">
                          <a:solidFill>
                            <a:srgbClr val="4A4F53"/>
                          </a:solidFill>
                          <a:latin typeface="Calibri"/>
                          <a:cs typeface="Calibri"/>
                        </a:rPr>
                        <a:t>annual</a:t>
                      </a:r>
                      <a:r>
                        <a:rPr sz="2300" spc="-30" dirty="0">
                          <a:solidFill>
                            <a:srgbClr val="4A4F53"/>
                          </a:solidFill>
                          <a:latin typeface="Calibri"/>
                          <a:cs typeface="Calibri"/>
                        </a:rPr>
                        <a:t> </a:t>
                      </a:r>
                      <a:r>
                        <a:rPr sz="2300" dirty="0">
                          <a:solidFill>
                            <a:srgbClr val="4A4F53"/>
                          </a:solidFill>
                          <a:latin typeface="Calibri"/>
                          <a:cs typeface="Calibri"/>
                        </a:rPr>
                        <a:t>review</a:t>
                      </a:r>
                      <a:r>
                        <a:rPr sz="2300" spc="-40" dirty="0">
                          <a:solidFill>
                            <a:srgbClr val="4A4F53"/>
                          </a:solidFill>
                          <a:latin typeface="Calibri"/>
                          <a:cs typeface="Calibri"/>
                        </a:rPr>
                        <a:t> </a:t>
                      </a:r>
                      <a:r>
                        <a:rPr sz="2300" dirty="0">
                          <a:solidFill>
                            <a:srgbClr val="4A4F53"/>
                          </a:solidFill>
                          <a:latin typeface="Calibri"/>
                          <a:cs typeface="Calibri"/>
                        </a:rPr>
                        <a:t>and</a:t>
                      </a:r>
                      <a:r>
                        <a:rPr sz="2300" spc="-45" dirty="0">
                          <a:solidFill>
                            <a:srgbClr val="4A4F53"/>
                          </a:solidFill>
                          <a:latin typeface="Calibri"/>
                          <a:cs typeface="Calibri"/>
                        </a:rPr>
                        <a:t> </a:t>
                      </a:r>
                      <a:r>
                        <a:rPr sz="2300" dirty="0">
                          <a:solidFill>
                            <a:srgbClr val="4A4F53"/>
                          </a:solidFill>
                          <a:latin typeface="Calibri"/>
                          <a:cs typeface="Calibri"/>
                        </a:rPr>
                        <a:t>reporting</a:t>
                      </a:r>
                      <a:r>
                        <a:rPr sz="2300" spc="-50" dirty="0">
                          <a:solidFill>
                            <a:srgbClr val="4A4F53"/>
                          </a:solidFill>
                          <a:latin typeface="Calibri"/>
                          <a:cs typeface="Calibri"/>
                        </a:rPr>
                        <a:t> </a:t>
                      </a:r>
                      <a:r>
                        <a:rPr sz="2300" spc="-25" dirty="0">
                          <a:solidFill>
                            <a:srgbClr val="4A4F53"/>
                          </a:solidFill>
                          <a:latin typeface="Calibri"/>
                          <a:cs typeface="Calibri"/>
                        </a:rPr>
                        <a:t>of </a:t>
                      </a:r>
                      <a:r>
                        <a:rPr sz="2300" dirty="0">
                          <a:solidFill>
                            <a:srgbClr val="4A4F53"/>
                          </a:solidFill>
                          <a:latin typeface="Calibri"/>
                          <a:cs typeface="Calibri"/>
                        </a:rPr>
                        <a:t>delivery</a:t>
                      </a:r>
                      <a:r>
                        <a:rPr sz="2300" spc="-95" dirty="0">
                          <a:solidFill>
                            <a:srgbClr val="4A4F53"/>
                          </a:solidFill>
                          <a:latin typeface="Calibri"/>
                          <a:cs typeface="Calibri"/>
                        </a:rPr>
                        <a:t> </a:t>
                      </a:r>
                      <a:r>
                        <a:rPr sz="2300" dirty="0">
                          <a:solidFill>
                            <a:srgbClr val="4A4F53"/>
                          </a:solidFill>
                          <a:latin typeface="Calibri"/>
                          <a:cs typeface="Calibri"/>
                        </a:rPr>
                        <a:t>against</a:t>
                      </a:r>
                      <a:r>
                        <a:rPr sz="2300" spc="-75" dirty="0">
                          <a:solidFill>
                            <a:srgbClr val="4A4F53"/>
                          </a:solidFill>
                          <a:latin typeface="Calibri"/>
                          <a:cs typeface="Calibri"/>
                        </a:rPr>
                        <a:t> </a:t>
                      </a:r>
                      <a:r>
                        <a:rPr sz="2300" dirty="0">
                          <a:solidFill>
                            <a:srgbClr val="4A4F53"/>
                          </a:solidFill>
                          <a:latin typeface="Calibri"/>
                          <a:cs typeface="Calibri"/>
                        </a:rPr>
                        <a:t>Annual</a:t>
                      </a:r>
                      <a:r>
                        <a:rPr sz="2300" spc="-35" dirty="0">
                          <a:solidFill>
                            <a:srgbClr val="4A4F53"/>
                          </a:solidFill>
                          <a:latin typeface="Calibri"/>
                          <a:cs typeface="Calibri"/>
                        </a:rPr>
                        <a:t> </a:t>
                      </a:r>
                      <a:r>
                        <a:rPr sz="2300" spc="-10" dirty="0">
                          <a:solidFill>
                            <a:srgbClr val="4A4F53"/>
                          </a:solidFill>
                          <a:latin typeface="Calibri"/>
                          <a:cs typeface="Calibri"/>
                        </a:rPr>
                        <a:t>Investment</a:t>
                      </a:r>
                      <a:r>
                        <a:rPr sz="2300" spc="-40" dirty="0">
                          <a:solidFill>
                            <a:srgbClr val="4A4F53"/>
                          </a:solidFill>
                          <a:latin typeface="Calibri"/>
                          <a:cs typeface="Calibri"/>
                        </a:rPr>
                        <a:t> </a:t>
                      </a:r>
                      <a:r>
                        <a:rPr sz="2300" spc="-20" dirty="0">
                          <a:solidFill>
                            <a:srgbClr val="4A4F53"/>
                          </a:solidFill>
                          <a:latin typeface="Calibri"/>
                          <a:cs typeface="Calibri"/>
                        </a:rPr>
                        <a:t>Plan</a:t>
                      </a:r>
                      <a:r>
                        <a:rPr lang="en-AU" sz="2300" spc="-20" dirty="0">
                          <a:solidFill>
                            <a:srgbClr val="4A4F53"/>
                          </a:solidFill>
                          <a:latin typeface="Calibri"/>
                          <a:cs typeface="Calibri"/>
                        </a:rPr>
                        <a:t> </a:t>
                      </a:r>
                      <a:r>
                        <a:rPr sz="2300" spc="-20" dirty="0">
                          <a:solidFill>
                            <a:srgbClr val="4A4F53"/>
                          </a:solidFill>
                          <a:latin typeface="Calibri"/>
                          <a:cs typeface="Calibri"/>
                        </a:rPr>
                        <a:t>KPIs</a:t>
                      </a:r>
                      <a:endParaRPr sz="2300" dirty="0">
                        <a:latin typeface="Calibri"/>
                        <a:cs typeface="Calibri"/>
                      </a:endParaRPr>
                    </a:p>
                  </a:txBody>
                  <a:tcPr marL="0" marR="0" marT="1143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marL="340360" lvl="0" indent="-284480">
                        <a:lnSpc>
                          <a:spcPct val="115399"/>
                        </a:lnSpc>
                        <a:spcAft>
                          <a:spcPts val="800"/>
                        </a:spcAft>
                        <a:buFont typeface="Symbol"/>
                        <a:buChar char=""/>
                        <a:tabLst>
                          <a:tab pos="340360" algn="l"/>
                        </a:tabLst>
                      </a:pPr>
                      <a:r>
                        <a:rPr lang="en-AU" sz="2300" spc="-10" dirty="0">
                          <a:solidFill>
                            <a:srgbClr val="4A4F53"/>
                          </a:solidFill>
                          <a:latin typeface="Calibri"/>
                          <a:ea typeface="+mn-ea"/>
                          <a:cs typeface="Calibri"/>
                        </a:rPr>
                        <a:t>Completed in FY21. </a:t>
                      </a:r>
                    </a:p>
                    <a:p>
                      <a:pPr marL="340360" lvl="0" indent="-284480">
                        <a:lnSpc>
                          <a:spcPct val="115399"/>
                        </a:lnSpc>
                        <a:buFont typeface="Symbol"/>
                        <a:buChar char=""/>
                        <a:tabLst>
                          <a:tab pos="340360" algn="l"/>
                        </a:tabLst>
                      </a:pPr>
                      <a:r>
                        <a:rPr lang="en-AU" sz="2300" spc="-10" dirty="0">
                          <a:solidFill>
                            <a:srgbClr val="4A4F53"/>
                          </a:solidFill>
                          <a:latin typeface="Calibri"/>
                          <a:ea typeface="+mn-ea"/>
                          <a:cs typeface="Calibri"/>
                        </a:rPr>
                        <a:t>Progress against agreed AIP KPIs (via subprogram reports) and Strategic Plan KPIs is reported each quarter.</a:t>
                      </a:r>
                    </a:p>
                    <a:p>
                      <a:pPr marL="340360" lvl="0" indent="-284480">
                        <a:lnSpc>
                          <a:spcPct val="115399"/>
                        </a:lnSpc>
                        <a:buFont typeface="Symbol"/>
                        <a:buChar char=""/>
                        <a:tabLst>
                          <a:tab pos="340360" algn="l"/>
                        </a:tabLst>
                      </a:pPr>
                      <a:r>
                        <a:rPr lang="en-AU" sz="2300" spc="-10" dirty="0">
                          <a:solidFill>
                            <a:srgbClr val="4A4F53"/>
                          </a:solidFill>
                          <a:latin typeface="Calibri"/>
                          <a:ea typeface="+mn-ea"/>
                          <a:cs typeface="Calibri"/>
                        </a:rPr>
                        <a:t>Progress on Strategic Plan Success Indicators and AIP KPIs reported in each Annual Report (typically published in Sept each year).</a:t>
                      </a:r>
                    </a:p>
                    <a:p>
                      <a:pPr marL="340360" lvl="0" indent="-284480">
                        <a:lnSpc>
                          <a:spcPct val="115399"/>
                        </a:lnSpc>
                        <a:spcAft>
                          <a:spcPts val="800"/>
                        </a:spcAft>
                        <a:buFont typeface="Symbol"/>
                        <a:buChar char=""/>
                        <a:tabLst>
                          <a:tab pos="340360" algn="l"/>
                        </a:tabLst>
                      </a:pPr>
                      <a:r>
                        <a:rPr lang="en-AU" sz="2300" spc="-10" dirty="0">
                          <a:solidFill>
                            <a:srgbClr val="4A4F53"/>
                          </a:solidFill>
                          <a:latin typeface="Calibri"/>
                          <a:ea typeface="+mn-ea"/>
                          <a:cs typeface="Calibri"/>
                        </a:rPr>
                        <a:t>In FY23, MLA also commenced reporting against RM2030 Success Factors </a:t>
                      </a:r>
                      <a:br>
                        <a:rPr lang="en-AU" sz="2300" spc="-10" dirty="0">
                          <a:solidFill>
                            <a:srgbClr val="4A4F53"/>
                          </a:solidFill>
                          <a:latin typeface="Calibri"/>
                          <a:ea typeface="+mn-ea"/>
                          <a:cs typeface="Calibri"/>
                        </a:rPr>
                      </a:br>
                      <a:r>
                        <a:rPr lang="en-AU" sz="2300" spc="-10" dirty="0">
                          <a:solidFill>
                            <a:srgbClr val="4A4F53"/>
                          </a:solidFill>
                          <a:latin typeface="Calibri"/>
                          <a:ea typeface="+mn-ea"/>
                          <a:cs typeface="Calibri"/>
                        </a:rPr>
                        <a:t>(annual update).</a:t>
                      </a:r>
                    </a:p>
                  </a:txBody>
                  <a:tcPr marL="68580" marR="6858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p:nvPr/>
        </p:nvSpPr>
        <p:spPr>
          <a:xfrm>
            <a:off x="750463" y="1174551"/>
            <a:ext cx="16707485" cy="1383030"/>
          </a:xfrm>
          <a:prstGeom prst="rect">
            <a:avLst/>
          </a:prstGeom>
        </p:spPr>
        <p:txBody>
          <a:bodyPr vert="horz" wrap="square" lIns="0" tIns="12065" rIns="0" bIns="0" rtlCol="0">
            <a:spAutoFit/>
          </a:bodyPr>
          <a:lstStyle/>
          <a:p>
            <a:pPr marL="12700" marR="5080">
              <a:lnSpc>
                <a:spcPct val="100600"/>
              </a:lnSpc>
              <a:spcBef>
                <a:spcPts val="95"/>
              </a:spcBef>
            </a:pPr>
            <a:r>
              <a:rPr sz="2950" dirty="0">
                <a:solidFill>
                  <a:srgbClr val="7E7E7E"/>
                </a:solidFill>
                <a:latin typeface="Calibri"/>
                <a:cs typeface="Calibri"/>
              </a:rPr>
              <a:t>MLA</a:t>
            </a:r>
            <a:r>
              <a:rPr sz="2950" spc="-40" dirty="0">
                <a:solidFill>
                  <a:srgbClr val="7E7E7E"/>
                </a:solidFill>
                <a:latin typeface="Calibri"/>
                <a:cs typeface="Calibri"/>
              </a:rPr>
              <a:t> </a:t>
            </a:r>
            <a:r>
              <a:rPr sz="2950" dirty="0">
                <a:solidFill>
                  <a:srgbClr val="7E7E7E"/>
                </a:solidFill>
                <a:latin typeface="Calibri"/>
                <a:cs typeface="Calibri"/>
              </a:rPr>
              <a:t>should</a:t>
            </a:r>
            <a:r>
              <a:rPr sz="2950" spc="-55" dirty="0">
                <a:solidFill>
                  <a:srgbClr val="7E7E7E"/>
                </a:solidFill>
                <a:latin typeface="Calibri"/>
                <a:cs typeface="Calibri"/>
              </a:rPr>
              <a:t> </a:t>
            </a:r>
            <a:r>
              <a:rPr sz="2950" dirty="0">
                <a:solidFill>
                  <a:srgbClr val="7E7E7E"/>
                </a:solidFill>
                <a:latin typeface="Calibri"/>
                <a:cs typeface="Calibri"/>
              </a:rPr>
              <a:t>maintain</a:t>
            </a:r>
            <a:r>
              <a:rPr sz="2950" spc="-60" dirty="0">
                <a:solidFill>
                  <a:srgbClr val="7E7E7E"/>
                </a:solidFill>
                <a:latin typeface="Calibri"/>
                <a:cs typeface="Calibri"/>
              </a:rPr>
              <a:t> </a:t>
            </a:r>
            <a:r>
              <a:rPr sz="2950" dirty="0">
                <a:solidFill>
                  <a:srgbClr val="7E7E7E"/>
                </a:solidFill>
                <a:latin typeface="Calibri"/>
                <a:cs typeface="Calibri"/>
              </a:rPr>
              <a:t>the</a:t>
            </a:r>
            <a:r>
              <a:rPr sz="2950" spc="-60" dirty="0">
                <a:solidFill>
                  <a:srgbClr val="7E7E7E"/>
                </a:solidFill>
                <a:latin typeface="Calibri"/>
                <a:cs typeface="Calibri"/>
              </a:rPr>
              <a:t> </a:t>
            </a:r>
            <a:r>
              <a:rPr sz="2950" dirty="0">
                <a:solidFill>
                  <a:srgbClr val="7E7E7E"/>
                </a:solidFill>
                <a:latin typeface="Calibri"/>
                <a:cs typeface="Calibri"/>
              </a:rPr>
              <a:t>practice</a:t>
            </a:r>
            <a:r>
              <a:rPr sz="2950" spc="-15" dirty="0">
                <a:solidFill>
                  <a:srgbClr val="7E7E7E"/>
                </a:solidFill>
                <a:latin typeface="Calibri"/>
                <a:cs typeface="Calibri"/>
              </a:rPr>
              <a:t> </a:t>
            </a:r>
            <a:r>
              <a:rPr sz="2950" dirty="0">
                <a:solidFill>
                  <a:srgbClr val="7E7E7E"/>
                </a:solidFill>
                <a:latin typeface="Calibri"/>
                <a:cs typeface="Calibri"/>
              </a:rPr>
              <a:t>of</a:t>
            </a:r>
            <a:r>
              <a:rPr sz="2950" spc="-40" dirty="0">
                <a:solidFill>
                  <a:srgbClr val="7E7E7E"/>
                </a:solidFill>
                <a:latin typeface="Calibri"/>
                <a:cs typeface="Calibri"/>
              </a:rPr>
              <a:t> </a:t>
            </a:r>
            <a:r>
              <a:rPr sz="2950" dirty="0">
                <a:solidFill>
                  <a:srgbClr val="7E7E7E"/>
                </a:solidFill>
                <a:latin typeface="Calibri"/>
                <a:cs typeface="Calibri"/>
              </a:rPr>
              <a:t>linking</a:t>
            </a:r>
            <a:r>
              <a:rPr sz="2950" spc="-35" dirty="0">
                <a:solidFill>
                  <a:srgbClr val="7E7E7E"/>
                </a:solidFill>
                <a:latin typeface="Calibri"/>
                <a:cs typeface="Calibri"/>
              </a:rPr>
              <a:t> </a:t>
            </a:r>
            <a:r>
              <a:rPr sz="2950" dirty="0">
                <a:solidFill>
                  <a:srgbClr val="7E7E7E"/>
                </a:solidFill>
                <a:latin typeface="Calibri"/>
                <a:cs typeface="Calibri"/>
              </a:rPr>
              <a:t>KPIs</a:t>
            </a:r>
            <a:r>
              <a:rPr sz="2950" spc="-40" dirty="0">
                <a:solidFill>
                  <a:srgbClr val="7E7E7E"/>
                </a:solidFill>
                <a:latin typeface="Calibri"/>
                <a:cs typeface="Calibri"/>
              </a:rPr>
              <a:t> </a:t>
            </a:r>
            <a:r>
              <a:rPr sz="2950" dirty="0">
                <a:solidFill>
                  <a:srgbClr val="7E7E7E"/>
                </a:solidFill>
                <a:latin typeface="Calibri"/>
                <a:cs typeface="Calibri"/>
              </a:rPr>
              <a:t>to</a:t>
            </a:r>
            <a:r>
              <a:rPr sz="2950" spc="-45" dirty="0">
                <a:solidFill>
                  <a:srgbClr val="7E7E7E"/>
                </a:solidFill>
                <a:latin typeface="Calibri"/>
                <a:cs typeface="Calibri"/>
              </a:rPr>
              <a:t> </a:t>
            </a:r>
            <a:r>
              <a:rPr sz="2950" dirty="0">
                <a:solidFill>
                  <a:srgbClr val="7E7E7E"/>
                </a:solidFill>
                <a:latin typeface="Calibri"/>
                <a:cs typeface="Calibri"/>
              </a:rPr>
              <a:t>the</a:t>
            </a:r>
            <a:r>
              <a:rPr sz="2950" spc="-55" dirty="0">
                <a:solidFill>
                  <a:srgbClr val="7E7E7E"/>
                </a:solidFill>
                <a:latin typeface="Calibri"/>
                <a:cs typeface="Calibri"/>
              </a:rPr>
              <a:t> </a:t>
            </a:r>
            <a:r>
              <a:rPr sz="2950" spc="-60" dirty="0">
                <a:solidFill>
                  <a:srgbClr val="7E7E7E"/>
                </a:solidFill>
                <a:latin typeface="Calibri"/>
                <a:cs typeface="Calibri"/>
              </a:rPr>
              <a:t>MISP.</a:t>
            </a:r>
            <a:r>
              <a:rPr sz="2950" spc="-45" dirty="0">
                <a:solidFill>
                  <a:srgbClr val="7E7E7E"/>
                </a:solidFill>
                <a:latin typeface="Calibri"/>
                <a:cs typeface="Calibri"/>
              </a:rPr>
              <a:t> </a:t>
            </a:r>
            <a:r>
              <a:rPr sz="2950" dirty="0">
                <a:solidFill>
                  <a:srgbClr val="7E7E7E"/>
                </a:solidFill>
                <a:latin typeface="Calibri"/>
                <a:cs typeface="Calibri"/>
              </a:rPr>
              <a:t>Stretch</a:t>
            </a:r>
            <a:r>
              <a:rPr sz="2950" spc="-35" dirty="0">
                <a:solidFill>
                  <a:srgbClr val="7E7E7E"/>
                </a:solidFill>
                <a:latin typeface="Calibri"/>
                <a:cs typeface="Calibri"/>
              </a:rPr>
              <a:t> </a:t>
            </a:r>
            <a:r>
              <a:rPr sz="2950" spc="-10" dirty="0">
                <a:solidFill>
                  <a:srgbClr val="7E7E7E"/>
                </a:solidFill>
                <a:latin typeface="Calibri"/>
                <a:cs typeface="Calibri"/>
              </a:rPr>
              <a:t>stakeholder</a:t>
            </a:r>
            <a:r>
              <a:rPr sz="2950" spc="-65" dirty="0">
                <a:solidFill>
                  <a:srgbClr val="7E7E7E"/>
                </a:solidFill>
                <a:latin typeface="Calibri"/>
                <a:cs typeface="Calibri"/>
              </a:rPr>
              <a:t> </a:t>
            </a:r>
            <a:r>
              <a:rPr sz="2950" dirty="0">
                <a:solidFill>
                  <a:srgbClr val="7E7E7E"/>
                </a:solidFill>
                <a:latin typeface="Calibri"/>
                <a:cs typeface="Calibri"/>
              </a:rPr>
              <a:t>satisfaction</a:t>
            </a:r>
            <a:r>
              <a:rPr sz="2950" spc="-40" dirty="0">
                <a:solidFill>
                  <a:srgbClr val="7E7E7E"/>
                </a:solidFill>
                <a:latin typeface="Calibri"/>
                <a:cs typeface="Calibri"/>
              </a:rPr>
              <a:t> </a:t>
            </a:r>
            <a:r>
              <a:rPr sz="2950" dirty="0">
                <a:solidFill>
                  <a:srgbClr val="7E7E7E"/>
                </a:solidFill>
                <a:latin typeface="Calibri"/>
                <a:cs typeface="Calibri"/>
              </a:rPr>
              <a:t>KPIs</a:t>
            </a:r>
            <a:r>
              <a:rPr sz="2950" spc="-35" dirty="0">
                <a:solidFill>
                  <a:srgbClr val="7E7E7E"/>
                </a:solidFill>
                <a:latin typeface="Calibri"/>
                <a:cs typeface="Calibri"/>
              </a:rPr>
              <a:t> </a:t>
            </a:r>
            <a:r>
              <a:rPr sz="2950" dirty="0">
                <a:solidFill>
                  <a:srgbClr val="7E7E7E"/>
                </a:solidFill>
                <a:latin typeface="Calibri"/>
                <a:cs typeface="Calibri"/>
              </a:rPr>
              <a:t>should</a:t>
            </a:r>
            <a:r>
              <a:rPr sz="2950" spc="-60" dirty="0">
                <a:solidFill>
                  <a:srgbClr val="7E7E7E"/>
                </a:solidFill>
                <a:latin typeface="Calibri"/>
                <a:cs typeface="Calibri"/>
              </a:rPr>
              <a:t> </a:t>
            </a:r>
            <a:r>
              <a:rPr sz="2950" spc="-25" dirty="0">
                <a:solidFill>
                  <a:srgbClr val="7E7E7E"/>
                </a:solidFill>
                <a:latin typeface="Calibri"/>
                <a:cs typeface="Calibri"/>
              </a:rPr>
              <a:t>be </a:t>
            </a:r>
            <a:r>
              <a:rPr sz="2950" dirty="0">
                <a:solidFill>
                  <a:srgbClr val="7E7E7E"/>
                </a:solidFill>
                <a:latin typeface="Calibri"/>
                <a:cs typeface="Calibri"/>
              </a:rPr>
              <a:t>progressively</a:t>
            </a:r>
            <a:r>
              <a:rPr sz="2950" spc="-75" dirty="0">
                <a:solidFill>
                  <a:srgbClr val="7E7E7E"/>
                </a:solidFill>
                <a:latin typeface="Calibri"/>
                <a:cs typeface="Calibri"/>
              </a:rPr>
              <a:t> </a:t>
            </a:r>
            <a:r>
              <a:rPr sz="2950" dirty="0">
                <a:solidFill>
                  <a:srgbClr val="7E7E7E"/>
                </a:solidFill>
                <a:latin typeface="Calibri"/>
                <a:cs typeface="Calibri"/>
              </a:rPr>
              <a:t>expanded</a:t>
            </a:r>
            <a:r>
              <a:rPr sz="2950" spc="-90" dirty="0">
                <a:solidFill>
                  <a:srgbClr val="7E7E7E"/>
                </a:solidFill>
                <a:latin typeface="Calibri"/>
                <a:cs typeface="Calibri"/>
              </a:rPr>
              <a:t> </a:t>
            </a:r>
            <a:r>
              <a:rPr sz="2950" dirty="0">
                <a:solidFill>
                  <a:srgbClr val="7E7E7E"/>
                </a:solidFill>
                <a:latin typeface="Calibri"/>
                <a:cs typeface="Calibri"/>
              </a:rPr>
              <a:t>to</a:t>
            </a:r>
            <a:r>
              <a:rPr sz="2950" spc="-60" dirty="0">
                <a:solidFill>
                  <a:srgbClr val="7E7E7E"/>
                </a:solidFill>
                <a:latin typeface="Calibri"/>
                <a:cs typeface="Calibri"/>
              </a:rPr>
              <a:t> </a:t>
            </a:r>
            <a:r>
              <a:rPr sz="2950" dirty="0">
                <a:solidFill>
                  <a:srgbClr val="7E7E7E"/>
                </a:solidFill>
                <a:latin typeface="Calibri"/>
                <a:cs typeface="Calibri"/>
              </a:rPr>
              <a:t>include</a:t>
            </a:r>
            <a:r>
              <a:rPr sz="2950" spc="-30" dirty="0">
                <a:solidFill>
                  <a:srgbClr val="7E7E7E"/>
                </a:solidFill>
                <a:latin typeface="Calibri"/>
                <a:cs typeface="Calibri"/>
              </a:rPr>
              <a:t> </a:t>
            </a:r>
            <a:r>
              <a:rPr sz="2950" dirty="0">
                <a:solidFill>
                  <a:srgbClr val="7E7E7E"/>
                </a:solidFill>
                <a:latin typeface="Calibri"/>
                <a:cs typeface="Calibri"/>
              </a:rPr>
              <a:t>members</a:t>
            </a:r>
            <a:r>
              <a:rPr sz="2950" spc="-70" dirty="0">
                <a:solidFill>
                  <a:srgbClr val="7E7E7E"/>
                </a:solidFill>
                <a:latin typeface="Calibri"/>
                <a:cs typeface="Calibri"/>
              </a:rPr>
              <a:t> </a:t>
            </a:r>
            <a:r>
              <a:rPr sz="2950" dirty="0">
                <a:solidFill>
                  <a:srgbClr val="7E7E7E"/>
                </a:solidFill>
                <a:latin typeface="Calibri"/>
                <a:cs typeface="Calibri"/>
              </a:rPr>
              <a:t>and</a:t>
            </a:r>
            <a:r>
              <a:rPr sz="2950" spc="-50" dirty="0">
                <a:solidFill>
                  <a:srgbClr val="7E7E7E"/>
                </a:solidFill>
                <a:latin typeface="Calibri"/>
                <a:cs typeface="Calibri"/>
              </a:rPr>
              <a:t> </a:t>
            </a:r>
            <a:r>
              <a:rPr sz="2950" dirty="0">
                <a:solidFill>
                  <a:srgbClr val="7E7E7E"/>
                </a:solidFill>
                <a:latin typeface="Calibri"/>
                <a:cs typeface="Calibri"/>
              </a:rPr>
              <a:t>other</a:t>
            </a:r>
            <a:r>
              <a:rPr sz="2950" spc="-45" dirty="0">
                <a:solidFill>
                  <a:srgbClr val="7E7E7E"/>
                </a:solidFill>
                <a:latin typeface="Calibri"/>
                <a:cs typeface="Calibri"/>
              </a:rPr>
              <a:t> </a:t>
            </a:r>
            <a:r>
              <a:rPr sz="2950" dirty="0">
                <a:solidFill>
                  <a:srgbClr val="7E7E7E"/>
                </a:solidFill>
                <a:latin typeface="Calibri"/>
                <a:cs typeface="Calibri"/>
              </a:rPr>
              <a:t>key</a:t>
            </a:r>
            <a:r>
              <a:rPr sz="2950" spc="-55" dirty="0">
                <a:solidFill>
                  <a:srgbClr val="7E7E7E"/>
                </a:solidFill>
                <a:latin typeface="Calibri"/>
                <a:cs typeface="Calibri"/>
              </a:rPr>
              <a:t> </a:t>
            </a:r>
            <a:r>
              <a:rPr sz="2950" spc="-10" dirty="0">
                <a:solidFill>
                  <a:srgbClr val="7E7E7E"/>
                </a:solidFill>
                <a:latin typeface="Calibri"/>
                <a:cs typeface="Calibri"/>
              </a:rPr>
              <a:t>stakeholder</a:t>
            </a:r>
            <a:r>
              <a:rPr sz="2950" spc="-60" dirty="0">
                <a:solidFill>
                  <a:srgbClr val="7E7E7E"/>
                </a:solidFill>
                <a:latin typeface="Calibri"/>
                <a:cs typeface="Calibri"/>
              </a:rPr>
              <a:t> </a:t>
            </a:r>
            <a:r>
              <a:rPr sz="2950" dirty="0">
                <a:solidFill>
                  <a:srgbClr val="7E7E7E"/>
                </a:solidFill>
                <a:latin typeface="Calibri"/>
                <a:cs typeface="Calibri"/>
              </a:rPr>
              <a:t>segments</a:t>
            </a:r>
            <a:r>
              <a:rPr sz="2950" spc="-70" dirty="0">
                <a:solidFill>
                  <a:srgbClr val="7E7E7E"/>
                </a:solidFill>
                <a:latin typeface="Calibri"/>
                <a:cs typeface="Calibri"/>
              </a:rPr>
              <a:t> </a:t>
            </a:r>
            <a:r>
              <a:rPr sz="2950" dirty="0">
                <a:solidFill>
                  <a:srgbClr val="7E7E7E"/>
                </a:solidFill>
                <a:latin typeface="Calibri"/>
                <a:cs typeface="Calibri"/>
              </a:rPr>
              <a:t>in</a:t>
            </a:r>
            <a:r>
              <a:rPr sz="2950" spc="-35" dirty="0">
                <a:solidFill>
                  <a:srgbClr val="7E7E7E"/>
                </a:solidFill>
                <a:latin typeface="Calibri"/>
                <a:cs typeface="Calibri"/>
              </a:rPr>
              <a:t> </a:t>
            </a:r>
            <a:r>
              <a:rPr sz="2950" dirty="0">
                <a:solidFill>
                  <a:srgbClr val="7E7E7E"/>
                </a:solidFill>
                <a:latin typeface="Calibri"/>
                <a:cs typeface="Calibri"/>
              </a:rPr>
              <a:t>line</a:t>
            </a:r>
            <a:r>
              <a:rPr sz="2950" spc="-50" dirty="0">
                <a:solidFill>
                  <a:srgbClr val="7E7E7E"/>
                </a:solidFill>
                <a:latin typeface="Calibri"/>
                <a:cs typeface="Calibri"/>
              </a:rPr>
              <a:t> </a:t>
            </a:r>
            <a:r>
              <a:rPr sz="2950" dirty="0">
                <a:solidFill>
                  <a:srgbClr val="7E7E7E"/>
                </a:solidFill>
                <a:latin typeface="Calibri"/>
                <a:cs typeface="Calibri"/>
              </a:rPr>
              <a:t>with</a:t>
            </a:r>
            <a:r>
              <a:rPr sz="2950" spc="-15" dirty="0">
                <a:solidFill>
                  <a:srgbClr val="7E7E7E"/>
                </a:solidFill>
                <a:latin typeface="Calibri"/>
                <a:cs typeface="Calibri"/>
              </a:rPr>
              <a:t> </a:t>
            </a:r>
            <a:r>
              <a:rPr sz="2950" dirty="0">
                <a:solidFill>
                  <a:srgbClr val="7E7E7E"/>
                </a:solidFill>
                <a:latin typeface="Calibri"/>
                <a:cs typeface="Calibri"/>
              </a:rPr>
              <a:t>the</a:t>
            </a:r>
            <a:r>
              <a:rPr sz="2950" spc="-55" dirty="0">
                <a:solidFill>
                  <a:srgbClr val="7E7E7E"/>
                </a:solidFill>
                <a:latin typeface="Calibri"/>
                <a:cs typeface="Calibri"/>
              </a:rPr>
              <a:t> </a:t>
            </a:r>
            <a:r>
              <a:rPr sz="2950" dirty="0">
                <a:solidFill>
                  <a:srgbClr val="7E7E7E"/>
                </a:solidFill>
                <a:latin typeface="Calibri"/>
                <a:cs typeface="Calibri"/>
              </a:rPr>
              <a:t>Key</a:t>
            </a:r>
            <a:r>
              <a:rPr sz="2950" spc="-50" dirty="0">
                <a:solidFill>
                  <a:srgbClr val="7E7E7E"/>
                </a:solidFill>
                <a:latin typeface="Calibri"/>
                <a:cs typeface="Calibri"/>
              </a:rPr>
              <a:t> </a:t>
            </a:r>
            <a:r>
              <a:rPr sz="2950" spc="-10" dirty="0">
                <a:solidFill>
                  <a:srgbClr val="7E7E7E"/>
                </a:solidFill>
                <a:latin typeface="Calibri"/>
                <a:cs typeface="Calibri"/>
              </a:rPr>
              <a:t>Account </a:t>
            </a:r>
            <a:r>
              <a:rPr sz="2950" dirty="0">
                <a:solidFill>
                  <a:srgbClr val="7E7E7E"/>
                </a:solidFill>
                <a:latin typeface="Calibri"/>
                <a:cs typeface="Calibri"/>
              </a:rPr>
              <a:t>Management</a:t>
            </a:r>
            <a:r>
              <a:rPr sz="2950" spc="-110" dirty="0">
                <a:solidFill>
                  <a:srgbClr val="7E7E7E"/>
                </a:solidFill>
                <a:latin typeface="Calibri"/>
                <a:cs typeface="Calibri"/>
              </a:rPr>
              <a:t> </a:t>
            </a:r>
            <a:r>
              <a:rPr sz="2950" spc="-10" dirty="0">
                <a:solidFill>
                  <a:srgbClr val="7E7E7E"/>
                </a:solidFill>
                <a:latin typeface="Calibri"/>
                <a:cs typeface="Calibri"/>
              </a:rPr>
              <a:t>strategy</a:t>
            </a:r>
            <a:r>
              <a:rPr sz="2950" spc="-55" dirty="0">
                <a:solidFill>
                  <a:srgbClr val="7E7E7E"/>
                </a:solidFill>
                <a:latin typeface="Calibri"/>
                <a:cs typeface="Calibri"/>
              </a:rPr>
              <a:t> </a:t>
            </a:r>
            <a:r>
              <a:rPr sz="2950" dirty="0">
                <a:solidFill>
                  <a:srgbClr val="7E7E7E"/>
                </a:solidFill>
                <a:latin typeface="Calibri"/>
                <a:cs typeface="Calibri"/>
              </a:rPr>
              <a:t>and</a:t>
            </a:r>
            <a:r>
              <a:rPr sz="2950" spc="-50" dirty="0">
                <a:solidFill>
                  <a:srgbClr val="7E7E7E"/>
                </a:solidFill>
                <a:latin typeface="Calibri"/>
                <a:cs typeface="Calibri"/>
              </a:rPr>
              <a:t> </a:t>
            </a:r>
            <a:r>
              <a:rPr sz="2950" spc="-10" dirty="0">
                <a:solidFill>
                  <a:srgbClr val="7E7E7E"/>
                </a:solidFill>
                <a:latin typeface="Calibri"/>
                <a:cs typeface="Calibri"/>
              </a:rPr>
              <a:t>framework</a:t>
            </a:r>
            <a:endParaRPr sz="295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071" y="483979"/>
            <a:ext cx="14117319" cy="529590"/>
          </a:xfrm>
          <a:prstGeom prst="rect">
            <a:avLst/>
          </a:prstGeom>
        </p:spPr>
        <p:txBody>
          <a:bodyPr vert="horz" wrap="square" lIns="0" tIns="13335" rIns="0" bIns="0" rtlCol="0">
            <a:spAutoFit/>
          </a:bodyPr>
          <a:lstStyle/>
          <a:p>
            <a:pPr marL="12700">
              <a:lnSpc>
                <a:spcPct val="100000"/>
              </a:lnSpc>
              <a:spcBef>
                <a:spcPts val="105"/>
              </a:spcBef>
              <a:tabLst>
                <a:tab pos="3706495" algn="l"/>
              </a:tabLst>
            </a:pPr>
            <a:r>
              <a:rPr dirty="0"/>
              <a:t>Recommendation</a:t>
            </a:r>
            <a:r>
              <a:rPr spc="-180" dirty="0"/>
              <a:t> </a:t>
            </a:r>
            <a:r>
              <a:rPr spc="-25" dirty="0"/>
              <a:t>3:</a:t>
            </a:r>
            <a:r>
              <a:rPr dirty="0"/>
              <a:t>	</a:t>
            </a:r>
            <a:r>
              <a:rPr spc="-10" dirty="0"/>
              <a:t>Relevant</a:t>
            </a:r>
            <a:r>
              <a:rPr spc="-160" dirty="0"/>
              <a:t> </a:t>
            </a:r>
            <a:r>
              <a:rPr dirty="0"/>
              <a:t>and</a:t>
            </a:r>
            <a:r>
              <a:rPr spc="-114" dirty="0"/>
              <a:t> </a:t>
            </a:r>
            <a:r>
              <a:rPr dirty="0"/>
              <a:t>linked</a:t>
            </a:r>
            <a:r>
              <a:rPr spc="-90" dirty="0"/>
              <a:t> </a:t>
            </a:r>
            <a:r>
              <a:rPr dirty="0"/>
              <a:t>Key</a:t>
            </a:r>
            <a:r>
              <a:rPr spc="-105" dirty="0"/>
              <a:t> </a:t>
            </a:r>
            <a:r>
              <a:rPr dirty="0"/>
              <a:t>Performance</a:t>
            </a:r>
            <a:r>
              <a:rPr spc="-130" dirty="0"/>
              <a:t> </a:t>
            </a:r>
            <a:r>
              <a:rPr dirty="0"/>
              <a:t>Indicators</a:t>
            </a:r>
            <a:r>
              <a:rPr spc="-105" dirty="0"/>
              <a:t> </a:t>
            </a:r>
            <a:r>
              <a:rPr spc="-10" dirty="0"/>
              <a:t>(continued)</a:t>
            </a:r>
          </a:p>
        </p:txBody>
      </p:sp>
      <p:graphicFrame>
        <p:nvGraphicFramePr>
          <p:cNvPr id="3" name="object 3"/>
          <p:cNvGraphicFramePr>
            <a:graphicFrameLocks noGrp="1"/>
          </p:cNvGraphicFramePr>
          <p:nvPr>
            <p:extLst>
              <p:ext uri="{D42A27DB-BD31-4B8C-83A1-F6EECF244321}">
                <p14:modId xmlns:p14="http://schemas.microsoft.com/office/powerpoint/2010/main" val="3156345075"/>
              </p:ext>
            </p:extLst>
          </p:nvPr>
        </p:nvGraphicFramePr>
        <p:xfrm>
          <a:off x="682536" y="1459636"/>
          <a:ext cx="18093055" cy="3109405"/>
        </p:xfrm>
        <a:graphic>
          <a:graphicData uri="http://schemas.openxmlformats.org/drawingml/2006/table">
            <a:tbl>
              <a:tblPr firstRow="1" bandRow="1">
                <a:tableStyleId>{2D5ABB26-0587-4C30-8999-92F81FD0307C}</a:tableStyleId>
              </a:tblPr>
              <a:tblGrid>
                <a:gridCol w="5940514">
                  <a:extLst>
                    <a:ext uri="{9D8B030D-6E8A-4147-A177-3AD203B41FA5}">
                      <a16:colId xmlns:a16="http://schemas.microsoft.com/office/drawing/2014/main" val="20000"/>
                    </a:ext>
                  </a:extLst>
                </a:gridCol>
                <a:gridCol w="12152541">
                  <a:extLst>
                    <a:ext uri="{9D8B030D-6E8A-4147-A177-3AD203B41FA5}">
                      <a16:colId xmlns:a16="http://schemas.microsoft.com/office/drawing/2014/main" val="20001"/>
                    </a:ext>
                  </a:extLst>
                </a:gridCol>
              </a:tblGrid>
              <a:tr h="404495">
                <a:tc>
                  <a:txBody>
                    <a:bodyPr/>
                    <a:lstStyle/>
                    <a:p>
                      <a:pPr marL="56515">
                        <a:lnSpc>
                          <a:spcPct val="100000"/>
                        </a:lnSpc>
                        <a:spcBef>
                          <a:spcPts val="95"/>
                        </a:spcBef>
                      </a:pPr>
                      <a:r>
                        <a:rPr sz="2300" b="1" spc="-10" dirty="0">
                          <a:solidFill>
                            <a:srgbClr val="FFFFFF"/>
                          </a:solidFill>
                          <a:latin typeface="Calibri"/>
                          <a:cs typeface="Calibri"/>
                        </a:rPr>
                        <a:t>Actions</a:t>
                      </a:r>
                      <a:endParaRPr sz="230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6515">
                        <a:lnSpc>
                          <a:spcPct val="100000"/>
                        </a:lnSpc>
                        <a:spcBef>
                          <a:spcPts val="95"/>
                        </a:spcBef>
                      </a:pPr>
                      <a:r>
                        <a:rPr sz="2300" b="1" dirty="0">
                          <a:solidFill>
                            <a:srgbClr val="FFFFFF"/>
                          </a:solidFill>
                          <a:latin typeface="Calibri"/>
                          <a:cs typeface="Calibri"/>
                        </a:rPr>
                        <a:t>Progress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extLst>
                  <a:ext uri="{0D108BD9-81ED-4DB2-BD59-A6C34878D82A}">
                    <a16:rowId xmlns:a16="http://schemas.microsoft.com/office/drawing/2014/main" val="10000"/>
                  </a:ext>
                </a:extLst>
              </a:tr>
              <a:tr h="2231390">
                <a:tc>
                  <a:txBody>
                    <a:bodyPr/>
                    <a:lstStyle/>
                    <a:p>
                      <a:pPr marL="56515">
                        <a:lnSpc>
                          <a:spcPct val="100000"/>
                        </a:lnSpc>
                        <a:spcBef>
                          <a:spcPts val="95"/>
                        </a:spcBef>
                      </a:pPr>
                      <a:r>
                        <a:rPr sz="2300" dirty="0">
                          <a:solidFill>
                            <a:srgbClr val="4A4F53"/>
                          </a:solidFill>
                          <a:latin typeface="Calibri"/>
                          <a:cs typeface="Calibri"/>
                        </a:rPr>
                        <a:t>Include member</a:t>
                      </a:r>
                      <a:r>
                        <a:rPr sz="2300" spc="-15" dirty="0">
                          <a:solidFill>
                            <a:srgbClr val="4A4F53"/>
                          </a:solidFill>
                          <a:latin typeface="Calibri"/>
                          <a:cs typeface="Calibri"/>
                        </a:rPr>
                        <a:t> </a:t>
                      </a:r>
                      <a:r>
                        <a:rPr sz="2300" spc="-10" dirty="0">
                          <a:solidFill>
                            <a:srgbClr val="4A4F53"/>
                          </a:solidFill>
                          <a:latin typeface="Calibri"/>
                          <a:cs typeface="Calibri"/>
                        </a:rPr>
                        <a:t>satisfaction</a:t>
                      </a:r>
                      <a:r>
                        <a:rPr sz="2300" spc="-85" dirty="0">
                          <a:solidFill>
                            <a:srgbClr val="4A4F53"/>
                          </a:solidFill>
                          <a:latin typeface="Calibri"/>
                          <a:cs typeface="Calibri"/>
                        </a:rPr>
                        <a:t> </a:t>
                      </a:r>
                      <a:r>
                        <a:rPr sz="2300" dirty="0">
                          <a:solidFill>
                            <a:srgbClr val="4A4F53"/>
                          </a:solidFill>
                          <a:latin typeface="Calibri"/>
                          <a:cs typeface="Calibri"/>
                        </a:rPr>
                        <a:t>scores</a:t>
                      </a:r>
                      <a:r>
                        <a:rPr sz="2300" spc="-35" dirty="0">
                          <a:solidFill>
                            <a:srgbClr val="4A4F53"/>
                          </a:solidFill>
                          <a:latin typeface="Calibri"/>
                          <a:cs typeface="Calibri"/>
                        </a:rPr>
                        <a:t> </a:t>
                      </a:r>
                      <a:r>
                        <a:rPr sz="2300" dirty="0">
                          <a:solidFill>
                            <a:srgbClr val="4A4F53"/>
                          </a:solidFill>
                          <a:latin typeface="Calibri"/>
                          <a:cs typeface="Calibri"/>
                        </a:rPr>
                        <a:t>and</a:t>
                      </a:r>
                      <a:r>
                        <a:rPr sz="2300" spc="-25" dirty="0">
                          <a:solidFill>
                            <a:srgbClr val="4A4F53"/>
                          </a:solidFill>
                          <a:latin typeface="Calibri"/>
                          <a:cs typeface="Calibri"/>
                        </a:rPr>
                        <a:t> </a:t>
                      </a:r>
                      <a:r>
                        <a:rPr sz="2300" dirty="0">
                          <a:solidFill>
                            <a:srgbClr val="4A4F53"/>
                          </a:solidFill>
                          <a:latin typeface="Calibri"/>
                          <a:cs typeface="Calibri"/>
                        </a:rPr>
                        <a:t>2025</a:t>
                      </a:r>
                      <a:r>
                        <a:rPr sz="2300" spc="-5" dirty="0">
                          <a:solidFill>
                            <a:srgbClr val="4A4F53"/>
                          </a:solidFill>
                          <a:latin typeface="Calibri"/>
                          <a:cs typeface="Calibri"/>
                        </a:rPr>
                        <a:t> </a:t>
                      </a:r>
                      <a:r>
                        <a:rPr sz="2300" spc="-10" dirty="0">
                          <a:solidFill>
                            <a:srgbClr val="4A4F53"/>
                          </a:solidFill>
                          <a:latin typeface="Calibri"/>
                          <a:cs typeface="Calibri"/>
                        </a:rPr>
                        <a:t>target</a:t>
                      </a:r>
                      <a:r>
                        <a:rPr sz="2300" spc="-40" dirty="0">
                          <a:solidFill>
                            <a:srgbClr val="4A4F53"/>
                          </a:solidFill>
                          <a:latin typeface="Calibri"/>
                          <a:cs typeface="Calibri"/>
                        </a:rPr>
                        <a:t> </a:t>
                      </a:r>
                      <a:r>
                        <a:rPr sz="2300" dirty="0">
                          <a:solidFill>
                            <a:srgbClr val="4A4F53"/>
                          </a:solidFill>
                          <a:latin typeface="Calibri"/>
                          <a:cs typeface="Calibri"/>
                        </a:rPr>
                        <a:t>in</a:t>
                      </a:r>
                      <a:r>
                        <a:rPr sz="2300" spc="-25" dirty="0">
                          <a:solidFill>
                            <a:srgbClr val="4A4F53"/>
                          </a:solidFill>
                          <a:latin typeface="Calibri"/>
                          <a:cs typeface="Calibri"/>
                        </a:rPr>
                        <a:t> </a:t>
                      </a:r>
                      <a:r>
                        <a:rPr sz="2300" dirty="0">
                          <a:solidFill>
                            <a:srgbClr val="4A4F53"/>
                          </a:solidFill>
                          <a:latin typeface="Calibri"/>
                          <a:cs typeface="Calibri"/>
                        </a:rPr>
                        <a:t>MLA</a:t>
                      </a:r>
                      <a:r>
                        <a:rPr sz="2300" spc="-30" dirty="0">
                          <a:solidFill>
                            <a:srgbClr val="4A4F53"/>
                          </a:solidFill>
                          <a:latin typeface="Calibri"/>
                          <a:cs typeface="Calibri"/>
                        </a:rPr>
                        <a:t> </a:t>
                      </a:r>
                      <a:r>
                        <a:rPr sz="2300" dirty="0">
                          <a:solidFill>
                            <a:srgbClr val="4A4F53"/>
                          </a:solidFill>
                          <a:latin typeface="Calibri"/>
                          <a:cs typeface="Calibri"/>
                        </a:rPr>
                        <a:t>2025</a:t>
                      </a:r>
                      <a:r>
                        <a:rPr sz="2300" spc="-5" dirty="0">
                          <a:solidFill>
                            <a:srgbClr val="4A4F53"/>
                          </a:solidFill>
                          <a:latin typeface="Calibri"/>
                          <a:cs typeface="Calibri"/>
                        </a:rPr>
                        <a:t> </a:t>
                      </a:r>
                      <a:r>
                        <a:rPr sz="2300" spc="-10" dirty="0">
                          <a:solidFill>
                            <a:srgbClr val="4A4F53"/>
                          </a:solidFill>
                          <a:latin typeface="Calibri"/>
                          <a:cs typeface="Calibri"/>
                        </a:rPr>
                        <a:t>Strategic</a:t>
                      </a:r>
                      <a:r>
                        <a:rPr sz="2300" spc="-60" dirty="0">
                          <a:solidFill>
                            <a:srgbClr val="4A4F53"/>
                          </a:solidFill>
                          <a:latin typeface="Calibri"/>
                          <a:cs typeface="Calibri"/>
                        </a:rPr>
                        <a:t> </a:t>
                      </a:r>
                      <a:r>
                        <a:rPr sz="2300" dirty="0">
                          <a:solidFill>
                            <a:srgbClr val="4A4F53"/>
                          </a:solidFill>
                          <a:latin typeface="Calibri"/>
                          <a:cs typeface="Calibri"/>
                        </a:rPr>
                        <a:t>Plan</a:t>
                      </a:r>
                      <a:r>
                        <a:rPr sz="2300" spc="-45" dirty="0">
                          <a:solidFill>
                            <a:srgbClr val="4A4F53"/>
                          </a:solidFill>
                          <a:latin typeface="Calibri"/>
                          <a:cs typeface="Calibri"/>
                        </a:rPr>
                        <a:t> </a:t>
                      </a:r>
                      <a:r>
                        <a:rPr sz="2300" spc="-10" dirty="0">
                          <a:solidFill>
                            <a:srgbClr val="4A4F53"/>
                          </a:solidFill>
                          <a:latin typeface="Calibri"/>
                          <a:cs typeface="Calibri"/>
                        </a:rPr>
                        <a:t>Success</a:t>
                      </a:r>
                      <a:endParaRPr sz="2300" dirty="0">
                        <a:latin typeface="Calibri"/>
                        <a:cs typeface="Calibri"/>
                      </a:endParaRPr>
                    </a:p>
                    <a:p>
                      <a:pPr marL="56515" marR="232410">
                        <a:lnSpc>
                          <a:spcPct val="115399"/>
                        </a:lnSpc>
                        <a:tabLst>
                          <a:tab pos="1432560" algn="l"/>
                        </a:tabLst>
                      </a:pPr>
                      <a:r>
                        <a:rPr sz="2300" spc="-10" dirty="0">
                          <a:solidFill>
                            <a:srgbClr val="4A4F53"/>
                          </a:solidFill>
                          <a:latin typeface="Calibri"/>
                          <a:cs typeface="Calibri"/>
                        </a:rPr>
                        <a:t>Indicators.</a:t>
                      </a:r>
                      <a:r>
                        <a:rPr sz="2300" dirty="0">
                          <a:solidFill>
                            <a:srgbClr val="4A4F53"/>
                          </a:solidFill>
                          <a:latin typeface="Calibri"/>
                          <a:cs typeface="Calibri"/>
                        </a:rPr>
                        <a:t>	Include</a:t>
                      </a:r>
                      <a:r>
                        <a:rPr sz="2300" spc="-15" dirty="0">
                          <a:solidFill>
                            <a:srgbClr val="4A4F53"/>
                          </a:solidFill>
                          <a:latin typeface="Calibri"/>
                          <a:cs typeface="Calibri"/>
                        </a:rPr>
                        <a:t> </a:t>
                      </a:r>
                      <a:r>
                        <a:rPr sz="2300" dirty="0">
                          <a:solidFill>
                            <a:srgbClr val="4A4F53"/>
                          </a:solidFill>
                          <a:latin typeface="Calibri"/>
                          <a:cs typeface="Calibri"/>
                        </a:rPr>
                        <a:t>annual</a:t>
                      </a:r>
                      <a:r>
                        <a:rPr sz="2300" spc="-20" dirty="0">
                          <a:solidFill>
                            <a:srgbClr val="4A4F53"/>
                          </a:solidFill>
                          <a:latin typeface="Calibri"/>
                          <a:cs typeface="Calibri"/>
                        </a:rPr>
                        <a:t> </a:t>
                      </a:r>
                      <a:r>
                        <a:rPr sz="2300" spc="-10" dirty="0">
                          <a:solidFill>
                            <a:srgbClr val="4A4F53"/>
                          </a:solidFill>
                          <a:latin typeface="Calibri"/>
                          <a:cs typeface="Calibri"/>
                        </a:rPr>
                        <a:t>targets</a:t>
                      </a:r>
                      <a:r>
                        <a:rPr sz="2300" spc="-40" dirty="0">
                          <a:solidFill>
                            <a:srgbClr val="4A4F53"/>
                          </a:solidFill>
                          <a:latin typeface="Calibri"/>
                          <a:cs typeface="Calibri"/>
                        </a:rPr>
                        <a:t> </a:t>
                      </a:r>
                      <a:r>
                        <a:rPr sz="2300" dirty="0">
                          <a:solidFill>
                            <a:srgbClr val="4A4F53"/>
                          </a:solidFill>
                          <a:latin typeface="Calibri"/>
                          <a:cs typeface="Calibri"/>
                        </a:rPr>
                        <a:t>in</a:t>
                      </a:r>
                      <a:r>
                        <a:rPr sz="2300" spc="-35" dirty="0">
                          <a:solidFill>
                            <a:srgbClr val="4A4F53"/>
                          </a:solidFill>
                          <a:latin typeface="Calibri"/>
                          <a:cs typeface="Calibri"/>
                        </a:rPr>
                        <a:t> </a:t>
                      </a:r>
                      <a:r>
                        <a:rPr sz="2300" dirty="0">
                          <a:solidFill>
                            <a:srgbClr val="4A4F53"/>
                          </a:solidFill>
                          <a:latin typeface="Calibri"/>
                          <a:cs typeface="Calibri"/>
                        </a:rPr>
                        <a:t>MLA</a:t>
                      </a:r>
                      <a:r>
                        <a:rPr sz="2300" spc="-35" dirty="0">
                          <a:solidFill>
                            <a:srgbClr val="4A4F53"/>
                          </a:solidFill>
                          <a:latin typeface="Calibri"/>
                          <a:cs typeface="Calibri"/>
                        </a:rPr>
                        <a:t> </a:t>
                      </a:r>
                      <a:r>
                        <a:rPr sz="2300" dirty="0">
                          <a:solidFill>
                            <a:srgbClr val="4A4F53"/>
                          </a:solidFill>
                          <a:latin typeface="Calibri"/>
                          <a:cs typeface="Calibri"/>
                        </a:rPr>
                        <a:t>Annual</a:t>
                      </a:r>
                      <a:r>
                        <a:rPr sz="2300" spc="-25" dirty="0">
                          <a:solidFill>
                            <a:srgbClr val="4A4F53"/>
                          </a:solidFill>
                          <a:latin typeface="Calibri"/>
                          <a:cs typeface="Calibri"/>
                        </a:rPr>
                        <a:t> </a:t>
                      </a:r>
                      <a:r>
                        <a:rPr sz="2300" spc="-10" dirty="0">
                          <a:solidFill>
                            <a:srgbClr val="4A4F53"/>
                          </a:solidFill>
                          <a:latin typeface="Calibri"/>
                          <a:cs typeface="Calibri"/>
                        </a:rPr>
                        <a:t>Investment</a:t>
                      </a:r>
                      <a:r>
                        <a:rPr sz="2300" spc="-40" dirty="0">
                          <a:solidFill>
                            <a:srgbClr val="4A4F53"/>
                          </a:solidFill>
                          <a:latin typeface="Calibri"/>
                          <a:cs typeface="Calibri"/>
                        </a:rPr>
                        <a:t> </a:t>
                      </a:r>
                      <a:r>
                        <a:rPr sz="2300" dirty="0">
                          <a:solidFill>
                            <a:srgbClr val="4A4F53"/>
                          </a:solidFill>
                          <a:latin typeface="Calibri"/>
                          <a:cs typeface="Calibri"/>
                        </a:rPr>
                        <a:t>Plan</a:t>
                      </a:r>
                      <a:r>
                        <a:rPr sz="2300" spc="-40" dirty="0">
                          <a:solidFill>
                            <a:srgbClr val="4A4F53"/>
                          </a:solidFill>
                          <a:latin typeface="Calibri"/>
                          <a:cs typeface="Calibri"/>
                        </a:rPr>
                        <a:t> </a:t>
                      </a:r>
                      <a:r>
                        <a:rPr sz="2300" dirty="0">
                          <a:solidFill>
                            <a:srgbClr val="4A4F53"/>
                          </a:solidFill>
                          <a:latin typeface="Calibri"/>
                          <a:cs typeface="Calibri"/>
                        </a:rPr>
                        <a:t>and</a:t>
                      </a:r>
                      <a:r>
                        <a:rPr sz="2300" spc="-35" dirty="0">
                          <a:solidFill>
                            <a:srgbClr val="4A4F53"/>
                          </a:solidFill>
                          <a:latin typeface="Calibri"/>
                          <a:cs typeface="Calibri"/>
                        </a:rPr>
                        <a:t> </a:t>
                      </a:r>
                      <a:r>
                        <a:rPr sz="2300" dirty="0">
                          <a:solidFill>
                            <a:srgbClr val="4A4F53"/>
                          </a:solidFill>
                          <a:latin typeface="Calibri"/>
                          <a:cs typeface="Calibri"/>
                        </a:rPr>
                        <a:t>report</a:t>
                      </a:r>
                      <a:r>
                        <a:rPr sz="2300" spc="-40" dirty="0">
                          <a:solidFill>
                            <a:srgbClr val="4A4F53"/>
                          </a:solidFill>
                          <a:latin typeface="Calibri"/>
                          <a:cs typeface="Calibri"/>
                        </a:rPr>
                        <a:t> </a:t>
                      </a:r>
                      <a:r>
                        <a:rPr sz="2300" spc="-10" dirty="0">
                          <a:solidFill>
                            <a:srgbClr val="4A4F53"/>
                          </a:solidFill>
                          <a:latin typeface="Calibri"/>
                          <a:cs typeface="Calibri"/>
                        </a:rPr>
                        <a:t>progress. </a:t>
                      </a:r>
                      <a:r>
                        <a:rPr sz="2300" dirty="0">
                          <a:solidFill>
                            <a:srgbClr val="4A4F53"/>
                          </a:solidFill>
                          <a:latin typeface="Calibri"/>
                          <a:cs typeface="Calibri"/>
                        </a:rPr>
                        <a:t>Review</a:t>
                      </a:r>
                      <a:r>
                        <a:rPr sz="2300" spc="-70" dirty="0">
                          <a:solidFill>
                            <a:srgbClr val="4A4F53"/>
                          </a:solidFill>
                          <a:latin typeface="Calibri"/>
                          <a:cs typeface="Calibri"/>
                        </a:rPr>
                        <a:t> </a:t>
                      </a:r>
                      <a:r>
                        <a:rPr sz="2300" dirty="0">
                          <a:solidFill>
                            <a:srgbClr val="4A4F53"/>
                          </a:solidFill>
                          <a:latin typeface="Calibri"/>
                          <a:cs typeface="Calibri"/>
                        </a:rPr>
                        <a:t>survey</a:t>
                      </a:r>
                      <a:r>
                        <a:rPr sz="2300" spc="-50" dirty="0">
                          <a:solidFill>
                            <a:srgbClr val="4A4F53"/>
                          </a:solidFill>
                          <a:latin typeface="Calibri"/>
                          <a:cs typeface="Calibri"/>
                        </a:rPr>
                        <a:t> </a:t>
                      </a:r>
                      <a:r>
                        <a:rPr sz="2300" dirty="0">
                          <a:solidFill>
                            <a:srgbClr val="4A4F53"/>
                          </a:solidFill>
                          <a:latin typeface="Calibri"/>
                          <a:cs typeface="Calibri"/>
                        </a:rPr>
                        <a:t>design</a:t>
                      </a:r>
                      <a:r>
                        <a:rPr sz="2300" spc="-60" dirty="0">
                          <a:solidFill>
                            <a:srgbClr val="4A4F53"/>
                          </a:solidFill>
                          <a:latin typeface="Calibri"/>
                          <a:cs typeface="Calibri"/>
                        </a:rPr>
                        <a:t> </a:t>
                      </a:r>
                      <a:r>
                        <a:rPr sz="2300" dirty="0">
                          <a:solidFill>
                            <a:srgbClr val="4A4F53"/>
                          </a:solidFill>
                          <a:latin typeface="Calibri"/>
                          <a:cs typeface="Calibri"/>
                        </a:rPr>
                        <a:t>on</a:t>
                      </a:r>
                      <a:r>
                        <a:rPr sz="2300" spc="-40" dirty="0">
                          <a:solidFill>
                            <a:srgbClr val="4A4F53"/>
                          </a:solidFill>
                          <a:latin typeface="Calibri"/>
                          <a:cs typeface="Calibri"/>
                        </a:rPr>
                        <a:t> </a:t>
                      </a:r>
                      <a:r>
                        <a:rPr sz="2300" dirty="0">
                          <a:solidFill>
                            <a:srgbClr val="4A4F53"/>
                          </a:solidFill>
                          <a:latin typeface="Calibri"/>
                          <a:cs typeface="Calibri"/>
                        </a:rPr>
                        <a:t>annual</a:t>
                      </a:r>
                      <a:r>
                        <a:rPr sz="2300" spc="-30" dirty="0">
                          <a:solidFill>
                            <a:srgbClr val="4A4F53"/>
                          </a:solidFill>
                          <a:latin typeface="Calibri"/>
                          <a:cs typeface="Calibri"/>
                        </a:rPr>
                        <a:t> </a:t>
                      </a:r>
                      <a:r>
                        <a:rPr sz="2300" dirty="0">
                          <a:solidFill>
                            <a:srgbClr val="4A4F53"/>
                          </a:solidFill>
                          <a:latin typeface="Calibri"/>
                          <a:cs typeface="Calibri"/>
                        </a:rPr>
                        <a:t>basis</a:t>
                      </a:r>
                      <a:r>
                        <a:rPr sz="2300" spc="-45" dirty="0">
                          <a:solidFill>
                            <a:srgbClr val="4A4F53"/>
                          </a:solidFill>
                          <a:latin typeface="Calibri"/>
                          <a:cs typeface="Calibri"/>
                        </a:rPr>
                        <a:t> </a:t>
                      </a:r>
                      <a:r>
                        <a:rPr sz="2300" dirty="0">
                          <a:solidFill>
                            <a:srgbClr val="4A4F53"/>
                          </a:solidFill>
                          <a:latin typeface="Calibri"/>
                          <a:cs typeface="Calibri"/>
                        </a:rPr>
                        <a:t>to</a:t>
                      </a:r>
                      <a:r>
                        <a:rPr sz="2300" spc="-55" dirty="0">
                          <a:solidFill>
                            <a:srgbClr val="4A4F53"/>
                          </a:solidFill>
                          <a:latin typeface="Calibri"/>
                          <a:cs typeface="Calibri"/>
                        </a:rPr>
                        <a:t> </a:t>
                      </a:r>
                      <a:r>
                        <a:rPr sz="2300" dirty="0">
                          <a:solidFill>
                            <a:srgbClr val="4A4F53"/>
                          </a:solidFill>
                          <a:latin typeface="Calibri"/>
                          <a:cs typeface="Calibri"/>
                        </a:rPr>
                        <a:t>ensure</a:t>
                      </a:r>
                      <a:r>
                        <a:rPr sz="2300" spc="-15" dirty="0">
                          <a:solidFill>
                            <a:srgbClr val="4A4F53"/>
                          </a:solidFill>
                          <a:latin typeface="Calibri"/>
                          <a:cs typeface="Calibri"/>
                        </a:rPr>
                        <a:t> </a:t>
                      </a:r>
                      <a:r>
                        <a:rPr sz="2300" dirty="0">
                          <a:solidFill>
                            <a:srgbClr val="4A4F53"/>
                          </a:solidFill>
                          <a:latin typeface="Calibri"/>
                          <a:cs typeface="Calibri"/>
                        </a:rPr>
                        <a:t>it</a:t>
                      </a:r>
                      <a:r>
                        <a:rPr sz="2300" spc="-50" dirty="0">
                          <a:solidFill>
                            <a:srgbClr val="4A4F53"/>
                          </a:solidFill>
                          <a:latin typeface="Calibri"/>
                          <a:cs typeface="Calibri"/>
                        </a:rPr>
                        <a:t> </a:t>
                      </a:r>
                      <a:r>
                        <a:rPr sz="2300" dirty="0">
                          <a:solidFill>
                            <a:srgbClr val="4A4F53"/>
                          </a:solidFill>
                          <a:latin typeface="Calibri"/>
                          <a:cs typeface="Calibri"/>
                        </a:rPr>
                        <a:t>reflects</a:t>
                      </a:r>
                      <a:r>
                        <a:rPr sz="2300" spc="-65" dirty="0">
                          <a:solidFill>
                            <a:srgbClr val="4A4F53"/>
                          </a:solidFill>
                          <a:latin typeface="Calibri"/>
                          <a:cs typeface="Calibri"/>
                        </a:rPr>
                        <a:t> </a:t>
                      </a:r>
                      <a:r>
                        <a:rPr sz="2300" dirty="0">
                          <a:solidFill>
                            <a:srgbClr val="4A4F53"/>
                          </a:solidFill>
                          <a:latin typeface="Calibri"/>
                          <a:cs typeface="Calibri"/>
                        </a:rPr>
                        <a:t>broader</a:t>
                      </a:r>
                      <a:r>
                        <a:rPr sz="2300" spc="-45" dirty="0">
                          <a:solidFill>
                            <a:srgbClr val="4A4F53"/>
                          </a:solidFill>
                          <a:latin typeface="Calibri"/>
                          <a:cs typeface="Calibri"/>
                        </a:rPr>
                        <a:t> </a:t>
                      </a:r>
                      <a:r>
                        <a:rPr sz="2300" spc="-10" dirty="0">
                          <a:solidFill>
                            <a:srgbClr val="4A4F53"/>
                          </a:solidFill>
                          <a:latin typeface="Calibri"/>
                          <a:cs typeface="Calibri"/>
                        </a:rPr>
                        <a:t>stakeholder</a:t>
                      </a:r>
                      <a:r>
                        <a:rPr sz="2300" spc="-60" dirty="0">
                          <a:solidFill>
                            <a:srgbClr val="4A4F53"/>
                          </a:solidFill>
                          <a:latin typeface="Calibri"/>
                          <a:cs typeface="Calibri"/>
                        </a:rPr>
                        <a:t> </a:t>
                      </a:r>
                      <a:r>
                        <a:rPr sz="2300" spc="-10" dirty="0">
                          <a:solidFill>
                            <a:srgbClr val="4A4F53"/>
                          </a:solidFill>
                          <a:latin typeface="Calibri"/>
                          <a:cs typeface="Calibri"/>
                        </a:rPr>
                        <a:t>engagement objectives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515">
                        <a:lnSpc>
                          <a:spcPct val="100000"/>
                        </a:lnSpc>
                        <a:spcBef>
                          <a:spcPts val="95"/>
                        </a:spcBef>
                      </a:pPr>
                      <a:r>
                        <a:rPr lang="en-AU" sz="2300" dirty="0">
                          <a:solidFill>
                            <a:srgbClr val="4A4F53"/>
                          </a:solidFill>
                          <a:latin typeface="Calibri"/>
                          <a:ea typeface="+mn-ea"/>
                          <a:cs typeface="Calibri"/>
                        </a:rPr>
                        <a:t>Included in Strategic Plan 2025 with a benchmark of 6.6/10. Current score is 7.7/10 </a:t>
                      </a:r>
                    </a:p>
                    <a:p>
                      <a:pPr marL="56515">
                        <a:lnSpc>
                          <a:spcPct val="100000"/>
                        </a:lnSpc>
                        <a:spcBef>
                          <a:spcPts val="95"/>
                        </a:spcBef>
                      </a:pPr>
                      <a:endParaRPr lang="en-AU" sz="2300" dirty="0">
                        <a:solidFill>
                          <a:srgbClr val="4A4F53"/>
                        </a:solidFill>
                        <a:latin typeface="Calibri"/>
                        <a:ea typeface="+mn-ea"/>
                        <a:cs typeface="Calibri"/>
                      </a:endParaRPr>
                    </a:p>
                    <a:p>
                      <a:pPr marL="56515">
                        <a:lnSpc>
                          <a:spcPct val="100000"/>
                        </a:lnSpc>
                        <a:spcBef>
                          <a:spcPts val="95"/>
                        </a:spcBef>
                      </a:pPr>
                      <a:r>
                        <a:rPr lang="en-AU" sz="2300" dirty="0">
                          <a:solidFill>
                            <a:srgbClr val="4A4F53"/>
                          </a:solidFill>
                          <a:latin typeface="Calibri"/>
                          <a:ea typeface="+mn-ea"/>
                          <a:cs typeface="Calibri"/>
                        </a:rPr>
                        <a:t>Membership KPIs included in AIP for the last 5 years. Current KPI is to increase MLA membership by 200 members from 2022–23 baseline.</a:t>
                      </a:r>
                      <a:endParaRPr sz="2300" dirty="0">
                        <a:solidFill>
                          <a:srgbClr val="4A4F53"/>
                        </a:solidFill>
                        <a:latin typeface="Calibri"/>
                        <a:ea typeface="+mn-ea"/>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071" y="483979"/>
            <a:ext cx="8012430" cy="529590"/>
          </a:xfrm>
          <a:prstGeom prst="rect">
            <a:avLst/>
          </a:prstGeom>
        </p:spPr>
        <p:txBody>
          <a:bodyPr vert="horz" wrap="square" lIns="0" tIns="13335" rIns="0" bIns="0" rtlCol="0">
            <a:spAutoFit/>
          </a:bodyPr>
          <a:lstStyle/>
          <a:p>
            <a:pPr marL="12700">
              <a:lnSpc>
                <a:spcPct val="100000"/>
              </a:lnSpc>
              <a:spcBef>
                <a:spcPts val="105"/>
              </a:spcBef>
              <a:tabLst>
                <a:tab pos="3707129" algn="l"/>
              </a:tabLst>
            </a:pPr>
            <a:r>
              <a:rPr dirty="0"/>
              <a:t>Recommendation</a:t>
            </a:r>
            <a:r>
              <a:rPr spc="-175" dirty="0"/>
              <a:t> </a:t>
            </a:r>
            <a:r>
              <a:rPr spc="-25" dirty="0"/>
              <a:t>4:</a:t>
            </a:r>
            <a:r>
              <a:rPr dirty="0"/>
              <a:t>	Committee</a:t>
            </a:r>
            <a:r>
              <a:rPr spc="-165" dirty="0"/>
              <a:t> </a:t>
            </a:r>
            <a:r>
              <a:rPr spc="-10" dirty="0"/>
              <a:t>Effectiveness</a:t>
            </a:r>
          </a:p>
        </p:txBody>
      </p:sp>
      <p:graphicFrame>
        <p:nvGraphicFramePr>
          <p:cNvPr id="3" name="object 3"/>
          <p:cNvGraphicFramePr>
            <a:graphicFrameLocks noGrp="1"/>
          </p:cNvGraphicFramePr>
          <p:nvPr>
            <p:extLst>
              <p:ext uri="{D42A27DB-BD31-4B8C-83A1-F6EECF244321}">
                <p14:modId xmlns:p14="http://schemas.microsoft.com/office/powerpoint/2010/main" val="2621893738"/>
              </p:ext>
            </p:extLst>
          </p:nvPr>
        </p:nvGraphicFramePr>
        <p:xfrm>
          <a:off x="682536" y="4000620"/>
          <a:ext cx="18093055" cy="6566415"/>
        </p:xfrm>
        <a:graphic>
          <a:graphicData uri="http://schemas.openxmlformats.org/drawingml/2006/table">
            <a:tbl>
              <a:tblPr firstRow="1" bandRow="1">
                <a:tableStyleId>{2D5ABB26-0587-4C30-8999-92F81FD0307C}</a:tableStyleId>
              </a:tblPr>
              <a:tblGrid>
                <a:gridCol w="5788114">
                  <a:extLst>
                    <a:ext uri="{9D8B030D-6E8A-4147-A177-3AD203B41FA5}">
                      <a16:colId xmlns:a16="http://schemas.microsoft.com/office/drawing/2014/main" val="20000"/>
                    </a:ext>
                  </a:extLst>
                </a:gridCol>
                <a:gridCol w="12304941">
                  <a:extLst>
                    <a:ext uri="{9D8B030D-6E8A-4147-A177-3AD203B41FA5}">
                      <a16:colId xmlns:a16="http://schemas.microsoft.com/office/drawing/2014/main" val="20001"/>
                    </a:ext>
                  </a:extLst>
                </a:gridCol>
              </a:tblGrid>
              <a:tr h="404495">
                <a:tc>
                  <a:txBody>
                    <a:bodyPr/>
                    <a:lstStyle/>
                    <a:p>
                      <a:pPr marL="56515">
                        <a:lnSpc>
                          <a:spcPct val="100000"/>
                        </a:lnSpc>
                        <a:spcBef>
                          <a:spcPts val="95"/>
                        </a:spcBef>
                      </a:pPr>
                      <a:r>
                        <a:rPr sz="2300" b="1" spc="-10" dirty="0">
                          <a:solidFill>
                            <a:srgbClr val="FFFFFF"/>
                          </a:solidFill>
                          <a:latin typeface="Calibri"/>
                          <a:cs typeface="Calibri"/>
                        </a:rPr>
                        <a:t>Actions</a:t>
                      </a:r>
                      <a:endParaRPr sz="230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6515">
                        <a:lnSpc>
                          <a:spcPct val="100000"/>
                        </a:lnSpc>
                        <a:spcBef>
                          <a:spcPts val="95"/>
                        </a:spcBef>
                      </a:pPr>
                      <a:r>
                        <a:rPr sz="2300" b="1" dirty="0">
                          <a:solidFill>
                            <a:srgbClr val="FFFFFF"/>
                          </a:solidFill>
                          <a:latin typeface="Calibri"/>
                          <a:cs typeface="Calibri"/>
                        </a:rPr>
                        <a:t>Progress</a:t>
                      </a:r>
                      <a:endParaRPr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extLst>
                  <a:ext uri="{0D108BD9-81ED-4DB2-BD59-A6C34878D82A}">
                    <a16:rowId xmlns:a16="http://schemas.microsoft.com/office/drawing/2014/main" val="10000"/>
                  </a:ext>
                </a:extLst>
              </a:tr>
              <a:tr h="1995445">
                <a:tc>
                  <a:txBody>
                    <a:bodyPr/>
                    <a:lstStyle/>
                    <a:p>
                      <a:pPr marL="56515">
                        <a:lnSpc>
                          <a:spcPct val="100000"/>
                        </a:lnSpc>
                        <a:spcBef>
                          <a:spcPts val="90"/>
                        </a:spcBef>
                        <a:spcAft>
                          <a:spcPts val="600"/>
                        </a:spcAft>
                        <a:tabLst>
                          <a:tab pos="7620634" algn="l"/>
                        </a:tabLst>
                      </a:pPr>
                      <a:r>
                        <a:rPr sz="2300" spc="-10" dirty="0">
                          <a:solidFill>
                            <a:srgbClr val="4A4F53"/>
                          </a:solidFill>
                          <a:latin typeface="Calibri"/>
                          <a:ea typeface="+mn-ea"/>
                          <a:cs typeface="Calibri"/>
                        </a:rPr>
                        <a:t>Conduct stocktake of MLA committees and supporting</a:t>
                      </a:r>
                      <a:r>
                        <a:rPr lang="en-AU" sz="2300" spc="-10" dirty="0">
                          <a:solidFill>
                            <a:srgbClr val="4A4F53"/>
                          </a:solidFill>
                          <a:latin typeface="Calibri"/>
                          <a:ea typeface="+mn-ea"/>
                          <a:cs typeface="Calibri"/>
                        </a:rPr>
                        <a:t> TOR. </a:t>
                      </a:r>
                      <a:r>
                        <a:rPr sz="2300" spc="-10" dirty="0">
                          <a:solidFill>
                            <a:srgbClr val="4A4F53"/>
                          </a:solidFill>
                          <a:latin typeface="Calibri"/>
                          <a:ea typeface="+mn-ea"/>
                          <a:cs typeface="Calibri"/>
                        </a:rPr>
                        <a:t>Undertake stakeholder and</a:t>
                      </a:r>
                      <a:r>
                        <a:rPr lang="en-AU" sz="2300" spc="-10" dirty="0">
                          <a:solidFill>
                            <a:srgbClr val="4A4F53"/>
                          </a:solidFill>
                          <a:latin typeface="Calibri"/>
                          <a:ea typeface="+mn-ea"/>
                          <a:cs typeface="Calibri"/>
                        </a:rPr>
                        <a:t> </a:t>
                      </a:r>
                      <a:r>
                        <a:rPr sz="2300" spc="-10" dirty="0">
                          <a:solidFill>
                            <a:srgbClr val="4A4F53"/>
                          </a:solidFill>
                          <a:latin typeface="Calibri"/>
                          <a:ea typeface="+mn-ea"/>
                          <a:cs typeface="Calibri"/>
                        </a:rPr>
                        <a:t>desk top review of possible approaches to engagement effectiveness, including self- assessment and reporting.</a:t>
                      </a:r>
                      <a:endParaRPr lang="en-AU" sz="2300" spc="-10" dirty="0">
                        <a:solidFill>
                          <a:srgbClr val="4A4F53"/>
                        </a:solidFill>
                        <a:latin typeface="Calibri"/>
                        <a:ea typeface="+mn-ea"/>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515">
                        <a:lnSpc>
                          <a:spcPct val="100000"/>
                        </a:lnSpc>
                        <a:spcBef>
                          <a:spcPts val="95"/>
                        </a:spcBef>
                      </a:pPr>
                      <a:r>
                        <a:rPr lang="en-AU" sz="2300" spc="-10" dirty="0">
                          <a:solidFill>
                            <a:srgbClr val="4A4F53"/>
                          </a:solidFill>
                          <a:latin typeface="Calibri"/>
                          <a:ea typeface="+mn-ea"/>
                          <a:cs typeface="Calibri"/>
                        </a:rPr>
                        <a:t>Stocktake completed in Q2, FY21. Total number of taskforces refined. New TORs developed for the new taskforces. </a:t>
                      </a:r>
                      <a:endParaRPr sz="2300" spc="-10" dirty="0">
                        <a:solidFill>
                          <a:srgbClr val="4A4F53"/>
                        </a:solidFill>
                        <a:latin typeface="Calibri"/>
                        <a:ea typeface="+mn-ea"/>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311515">
                <a:tc>
                  <a:txBody>
                    <a:bodyPr/>
                    <a:lstStyle/>
                    <a:p>
                      <a:pPr marL="56515">
                        <a:lnSpc>
                          <a:spcPct val="100000"/>
                        </a:lnSpc>
                        <a:spcBef>
                          <a:spcPts val="90"/>
                        </a:spcBef>
                        <a:tabLst>
                          <a:tab pos="7620634" algn="l"/>
                        </a:tabLst>
                      </a:pPr>
                      <a:r>
                        <a:rPr sz="2300" spc="-10" dirty="0">
                          <a:solidFill>
                            <a:srgbClr val="4A4F53"/>
                          </a:solidFill>
                          <a:latin typeface="Calibri"/>
                          <a:cs typeface="Calibri"/>
                        </a:rPr>
                        <a:t>Formulate</a:t>
                      </a:r>
                      <a:r>
                        <a:rPr sz="2300" spc="-70" dirty="0">
                          <a:solidFill>
                            <a:srgbClr val="4A4F53"/>
                          </a:solidFill>
                          <a:latin typeface="Calibri"/>
                          <a:cs typeface="Calibri"/>
                        </a:rPr>
                        <a:t> </a:t>
                      </a:r>
                      <a:r>
                        <a:rPr sz="2300" dirty="0">
                          <a:solidFill>
                            <a:srgbClr val="4A4F53"/>
                          </a:solidFill>
                          <a:latin typeface="Calibri"/>
                          <a:cs typeface="Calibri"/>
                        </a:rPr>
                        <a:t>proposed</a:t>
                      </a:r>
                      <a:r>
                        <a:rPr sz="2300" spc="-50" dirty="0">
                          <a:solidFill>
                            <a:srgbClr val="4A4F53"/>
                          </a:solidFill>
                          <a:latin typeface="Calibri"/>
                          <a:cs typeface="Calibri"/>
                        </a:rPr>
                        <a:t> </a:t>
                      </a:r>
                      <a:r>
                        <a:rPr sz="2300" spc="-10" dirty="0">
                          <a:solidFill>
                            <a:srgbClr val="4A4F53"/>
                          </a:solidFill>
                          <a:latin typeface="Calibri"/>
                          <a:cs typeface="Calibri"/>
                        </a:rPr>
                        <a:t>framework</a:t>
                      </a:r>
                      <a:r>
                        <a:rPr sz="2300" spc="-80" dirty="0">
                          <a:solidFill>
                            <a:srgbClr val="4A4F53"/>
                          </a:solidFill>
                          <a:latin typeface="Calibri"/>
                          <a:cs typeface="Calibri"/>
                        </a:rPr>
                        <a:t> </a:t>
                      </a:r>
                      <a:r>
                        <a:rPr sz="2300" dirty="0">
                          <a:solidFill>
                            <a:srgbClr val="4A4F53"/>
                          </a:solidFill>
                          <a:latin typeface="Calibri"/>
                          <a:cs typeface="Calibri"/>
                        </a:rPr>
                        <a:t>for</a:t>
                      </a:r>
                      <a:r>
                        <a:rPr lang="en-AU" sz="2300" dirty="0">
                          <a:solidFill>
                            <a:srgbClr val="4A4F53"/>
                          </a:solidFill>
                          <a:latin typeface="Calibri"/>
                          <a:cs typeface="Calibri"/>
                        </a:rPr>
                        <a:t> </a:t>
                      </a:r>
                      <a:r>
                        <a:rPr sz="2300" spc="-10" dirty="0">
                          <a:solidFill>
                            <a:srgbClr val="4A4F53"/>
                          </a:solidFill>
                          <a:latin typeface="Calibri"/>
                          <a:cs typeface="Calibri"/>
                        </a:rPr>
                        <a:t>engagement</a:t>
                      </a:r>
                      <a:r>
                        <a:rPr lang="en-AU" sz="2300" spc="-10" dirty="0">
                          <a:solidFill>
                            <a:srgbClr val="4A4F53"/>
                          </a:solidFill>
                          <a:latin typeface="Calibri"/>
                          <a:cs typeface="Calibri"/>
                        </a:rPr>
                        <a:t> </a:t>
                      </a:r>
                      <a:r>
                        <a:rPr sz="2300" spc="-10" dirty="0">
                          <a:solidFill>
                            <a:srgbClr val="4A4F53"/>
                          </a:solidFill>
                          <a:latin typeface="Calibri"/>
                          <a:cs typeface="Calibri"/>
                        </a:rPr>
                        <a:t>effectiveness</a:t>
                      </a:r>
                      <a:r>
                        <a:rPr lang="en-AU" sz="2300" spc="-10" dirty="0">
                          <a:solidFill>
                            <a:srgbClr val="4A4F53"/>
                          </a:solidFill>
                          <a:latin typeface="Calibri"/>
                          <a:cs typeface="Calibri"/>
                        </a:rPr>
                        <a:t>. </a:t>
                      </a:r>
                      <a:r>
                        <a:rPr sz="2300" spc="-10" dirty="0">
                          <a:solidFill>
                            <a:srgbClr val="4A4F53"/>
                          </a:solidFill>
                          <a:latin typeface="Calibri"/>
                          <a:cs typeface="Calibri"/>
                        </a:rPr>
                        <a:t>Formulate</a:t>
                      </a:r>
                      <a:r>
                        <a:rPr sz="2300" spc="-60" dirty="0">
                          <a:solidFill>
                            <a:srgbClr val="4A4F53"/>
                          </a:solidFill>
                          <a:latin typeface="Calibri"/>
                          <a:cs typeface="Calibri"/>
                        </a:rPr>
                        <a:t> </a:t>
                      </a:r>
                      <a:r>
                        <a:rPr sz="2300" spc="-10" dirty="0">
                          <a:solidFill>
                            <a:srgbClr val="4A4F53"/>
                          </a:solidFill>
                          <a:latin typeface="Calibri"/>
                          <a:cs typeface="Calibri"/>
                        </a:rPr>
                        <a:t>draft</a:t>
                      </a:r>
                      <a:r>
                        <a:rPr lang="en-AU" sz="2300" spc="-10" dirty="0">
                          <a:solidFill>
                            <a:srgbClr val="4A4F53"/>
                          </a:solidFill>
                          <a:latin typeface="Calibri"/>
                          <a:cs typeface="Calibri"/>
                        </a:rPr>
                        <a:t> </a:t>
                      </a:r>
                      <a:r>
                        <a:rPr sz="2300" spc="-10" dirty="0">
                          <a:solidFill>
                            <a:srgbClr val="4A4F53"/>
                          </a:solidFill>
                          <a:latin typeface="Calibri"/>
                          <a:cs typeface="Calibri"/>
                        </a:rPr>
                        <a:t>implementation</a:t>
                      </a:r>
                      <a:r>
                        <a:rPr sz="2300" spc="-25" dirty="0">
                          <a:solidFill>
                            <a:srgbClr val="4A4F53"/>
                          </a:solidFill>
                          <a:latin typeface="Calibri"/>
                          <a:cs typeface="Calibri"/>
                        </a:rPr>
                        <a:t> </a:t>
                      </a:r>
                      <a:r>
                        <a:rPr sz="2300" spc="-20" dirty="0">
                          <a:solidFill>
                            <a:srgbClr val="4A4F53"/>
                          </a:solidFill>
                          <a:latin typeface="Calibri"/>
                          <a:cs typeface="Calibri"/>
                        </a:rPr>
                        <a:t>plan.</a:t>
                      </a:r>
                      <a:r>
                        <a:rPr lang="en-AU" sz="2300" spc="-20" dirty="0">
                          <a:solidFill>
                            <a:srgbClr val="4A4F53"/>
                          </a:solidFill>
                          <a:latin typeface="Calibri"/>
                          <a:cs typeface="Calibri"/>
                        </a:rPr>
                        <a:t> </a:t>
                      </a:r>
                      <a:r>
                        <a:rPr sz="2300" spc="-10" dirty="0">
                          <a:solidFill>
                            <a:srgbClr val="4A4F53"/>
                          </a:solidFill>
                          <a:latin typeface="Calibri"/>
                          <a:cs typeface="Calibri"/>
                        </a:rPr>
                        <a:t>Undertake</a:t>
                      </a:r>
                      <a:r>
                        <a:rPr sz="2300" spc="-60" dirty="0">
                          <a:solidFill>
                            <a:srgbClr val="4A4F53"/>
                          </a:solidFill>
                          <a:latin typeface="Calibri"/>
                          <a:cs typeface="Calibri"/>
                        </a:rPr>
                        <a:t> </a:t>
                      </a:r>
                      <a:r>
                        <a:rPr sz="2300" spc="-10" dirty="0">
                          <a:solidFill>
                            <a:srgbClr val="4A4F53"/>
                          </a:solidFill>
                          <a:latin typeface="Calibri"/>
                          <a:cs typeface="Calibri"/>
                        </a:rPr>
                        <a:t>stakeholder</a:t>
                      </a:r>
                      <a:r>
                        <a:rPr sz="2300" spc="-75" dirty="0">
                          <a:solidFill>
                            <a:srgbClr val="4A4F53"/>
                          </a:solidFill>
                          <a:latin typeface="Calibri"/>
                          <a:cs typeface="Calibri"/>
                        </a:rPr>
                        <a:t> </a:t>
                      </a:r>
                      <a:r>
                        <a:rPr sz="2300" spc="-10" dirty="0">
                          <a:solidFill>
                            <a:srgbClr val="4A4F53"/>
                          </a:solidFill>
                          <a:latin typeface="Calibri"/>
                          <a:cs typeface="Calibri"/>
                        </a:rPr>
                        <a:t>consultation.</a:t>
                      </a:r>
                      <a:endParaRPr sz="2300" dirty="0">
                        <a:latin typeface="Calibri"/>
                        <a:cs typeface="Calibri"/>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515">
                        <a:lnSpc>
                          <a:spcPct val="100000"/>
                        </a:lnSpc>
                        <a:spcBef>
                          <a:spcPts val="90"/>
                        </a:spcBef>
                      </a:pPr>
                      <a:r>
                        <a:rPr lang="en-AU" sz="2300" spc="-10" dirty="0">
                          <a:solidFill>
                            <a:srgbClr val="4A4F53"/>
                          </a:solidFill>
                          <a:latin typeface="Calibri"/>
                          <a:ea typeface="+mn-ea"/>
                          <a:cs typeface="Calibri"/>
                        </a:rPr>
                        <a:t>Annual SLA’s have been set up with the production PICs to ensure a coordinated and consistent approach is applied to MLA/PIC engagement. Quarterly reviews are conducted against SLA deliverables. </a:t>
                      </a:r>
                      <a:endParaRPr sz="2300" spc="-10" dirty="0">
                        <a:solidFill>
                          <a:srgbClr val="4A4F53"/>
                        </a:solidFill>
                        <a:latin typeface="Calibri"/>
                        <a:ea typeface="+mn-ea"/>
                        <a:cs typeface="Calibri"/>
                      </a:endParaRPr>
                    </a:p>
                  </a:txBody>
                  <a:tcPr marL="0" marR="0" marT="1143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00">
                <a:tc>
                  <a:txBody>
                    <a:bodyPr/>
                    <a:lstStyle/>
                    <a:p>
                      <a:pPr marL="56515">
                        <a:lnSpc>
                          <a:spcPct val="100000"/>
                        </a:lnSpc>
                        <a:spcBef>
                          <a:spcPts val="90"/>
                        </a:spcBef>
                      </a:pPr>
                      <a:r>
                        <a:rPr sz="2300" dirty="0">
                          <a:solidFill>
                            <a:srgbClr val="4A4F53"/>
                          </a:solidFill>
                          <a:latin typeface="Calibri"/>
                          <a:cs typeface="Calibri"/>
                        </a:rPr>
                        <a:t>Phased</a:t>
                      </a:r>
                      <a:r>
                        <a:rPr sz="2300" spc="-35" dirty="0">
                          <a:solidFill>
                            <a:srgbClr val="4A4F53"/>
                          </a:solidFill>
                          <a:latin typeface="Calibri"/>
                          <a:cs typeface="Calibri"/>
                        </a:rPr>
                        <a:t> </a:t>
                      </a:r>
                      <a:r>
                        <a:rPr sz="2300" spc="-10" dirty="0">
                          <a:solidFill>
                            <a:srgbClr val="4A4F53"/>
                          </a:solidFill>
                          <a:latin typeface="Calibri"/>
                          <a:cs typeface="Calibri"/>
                        </a:rPr>
                        <a:t>implementation</a:t>
                      </a:r>
                      <a:r>
                        <a:rPr sz="2300" spc="-35" dirty="0">
                          <a:solidFill>
                            <a:srgbClr val="4A4F53"/>
                          </a:solidFill>
                          <a:latin typeface="Calibri"/>
                          <a:cs typeface="Calibri"/>
                        </a:rPr>
                        <a:t> </a:t>
                      </a:r>
                      <a:r>
                        <a:rPr sz="2300" dirty="0">
                          <a:solidFill>
                            <a:srgbClr val="4A4F53"/>
                          </a:solidFill>
                          <a:latin typeface="Calibri"/>
                          <a:cs typeface="Calibri"/>
                        </a:rPr>
                        <a:t>of</a:t>
                      </a:r>
                      <a:r>
                        <a:rPr sz="2300" spc="-40" dirty="0">
                          <a:solidFill>
                            <a:srgbClr val="4A4F53"/>
                          </a:solidFill>
                          <a:latin typeface="Calibri"/>
                          <a:cs typeface="Calibri"/>
                        </a:rPr>
                        <a:t> </a:t>
                      </a:r>
                      <a:r>
                        <a:rPr sz="2300" spc="-10" dirty="0">
                          <a:solidFill>
                            <a:srgbClr val="4A4F53"/>
                          </a:solidFill>
                          <a:latin typeface="Calibri"/>
                          <a:cs typeface="Calibri"/>
                        </a:rPr>
                        <a:t>engagement</a:t>
                      </a:r>
                      <a:r>
                        <a:rPr sz="2300" spc="-35" dirty="0">
                          <a:solidFill>
                            <a:srgbClr val="4A4F53"/>
                          </a:solidFill>
                          <a:latin typeface="Calibri"/>
                          <a:cs typeface="Calibri"/>
                        </a:rPr>
                        <a:t> </a:t>
                      </a:r>
                      <a:r>
                        <a:rPr sz="2300" spc="-10" dirty="0">
                          <a:solidFill>
                            <a:srgbClr val="4A4F53"/>
                          </a:solidFill>
                          <a:latin typeface="Calibri"/>
                          <a:cs typeface="Calibri"/>
                        </a:rPr>
                        <a:t>effectiveness</a:t>
                      </a:r>
                      <a:r>
                        <a:rPr sz="2300" spc="-40" dirty="0">
                          <a:solidFill>
                            <a:srgbClr val="4A4F53"/>
                          </a:solidFill>
                          <a:latin typeface="Calibri"/>
                          <a:cs typeface="Calibri"/>
                        </a:rPr>
                        <a:t> </a:t>
                      </a:r>
                      <a:r>
                        <a:rPr sz="2300" spc="-10" dirty="0">
                          <a:solidFill>
                            <a:srgbClr val="4A4F53"/>
                          </a:solidFill>
                          <a:latin typeface="Calibri"/>
                          <a:cs typeface="Calibri"/>
                        </a:rPr>
                        <a:t>framework.</a:t>
                      </a:r>
                      <a:endParaRPr sz="2300">
                        <a:latin typeface="Calibri"/>
                        <a:cs typeface="Calibri"/>
                      </a:endParaRPr>
                    </a:p>
                  </a:txBody>
                  <a:tcPr marL="0" marR="0" marT="1143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nSpc>
                          <a:spcPct val="107000"/>
                        </a:lnSpc>
                        <a:spcAft>
                          <a:spcPts val="800"/>
                        </a:spcAft>
                      </a:pPr>
                      <a:r>
                        <a:rPr lang="en-AU" sz="2300" spc="-10">
                          <a:solidFill>
                            <a:srgbClr val="4A4F53"/>
                          </a:solidFill>
                          <a:latin typeface="Calibri"/>
                          <a:ea typeface="+mn-ea"/>
                          <a:cs typeface="Calibri"/>
                        </a:rPr>
                        <a:t>TOR reviewed on an annual basis to ensure they remain fit for purpose and aligned to other industry requirements and appropriately manages conflicts of interest. Discussion undertaken with each committee. </a:t>
                      </a:r>
                    </a:p>
                  </a:txBody>
                  <a:tcPr marL="68580" marR="6858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559560">
                <a:tc>
                  <a:txBody>
                    <a:bodyPr/>
                    <a:lstStyle/>
                    <a:p>
                      <a:pPr marL="56515">
                        <a:lnSpc>
                          <a:spcPct val="100000"/>
                        </a:lnSpc>
                        <a:spcBef>
                          <a:spcPts val="90"/>
                        </a:spcBef>
                      </a:pPr>
                      <a:r>
                        <a:rPr sz="2300" dirty="0">
                          <a:solidFill>
                            <a:srgbClr val="4A4F53"/>
                          </a:solidFill>
                          <a:latin typeface="Calibri"/>
                          <a:cs typeface="Calibri"/>
                        </a:rPr>
                        <a:t>Integrity</a:t>
                      </a:r>
                      <a:r>
                        <a:rPr sz="2300" spc="-90" dirty="0">
                          <a:solidFill>
                            <a:srgbClr val="4A4F53"/>
                          </a:solidFill>
                          <a:latin typeface="Calibri"/>
                          <a:cs typeface="Calibri"/>
                        </a:rPr>
                        <a:t> </a:t>
                      </a:r>
                      <a:r>
                        <a:rPr sz="2300" dirty="0">
                          <a:solidFill>
                            <a:srgbClr val="4A4F53"/>
                          </a:solidFill>
                          <a:latin typeface="Calibri"/>
                          <a:cs typeface="Calibri"/>
                        </a:rPr>
                        <a:t>Systems</a:t>
                      </a:r>
                      <a:r>
                        <a:rPr sz="2300" spc="-75" dirty="0">
                          <a:solidFill>
                            <a:srgbClr val="4A4F53"/>
                          </a:solidFill>
                          <a:latin typeface="Calibri"/>
                          <a:cs typeface="Calibri"/>
                        </a:rPr>
                        <a:t> </a:t>
                      </a:r>
                      <a:r>
                        <a:rPr sz="2300" spc="-30" dirty="0">
                          <a:solidFill>
                            <a:srgbClr val="4A4F53"/>
                          </a:solidFill>
                          <a:latin typeface="Calibri"/>
                          <a:cs typeface="Calibri"/>
                        </a:rPr>
                        <a:t>Taskforce</a:t>
                      </a:r>
                      <a:r>
                        <a:rPr sz="2300" spc="-100" dirty="0">
                          <a:solidFill>
                            <a:srgbClr val="4A4F53"/>
                          </a:solidFill>
                          <a:latin typeface="Calibri"/>
                          <a:cs typeface="Calibri"/>
                        </a:rPr>
                        <a:t> </a:t>
                      </a:r>
                      <a:r>
                        <a:rPr sz="2300" dirty="0">
                          <a:solidFill>
                            <a:srgbClr val="4A4F53"/>
                          </a:solidFill>
                          <a:latin typeface="Calibri"/>
                          <a:cs typeface="Calibri"/>
                        </a:rPr>
                        <a:t>TOR</a:t>
                      </a:r>
                      <a:r>
                        <a:rPr sz="2300" spc="-65" dirty="0">
                          <a:solidFill>
                            <a:srgbClr val="4A4F53"/>
                          </a:solidFill>
                          <a:latin typeface="Calibri"/>
                          <a:cs typeface="Calibri"/>
                        </a:rPr>
                        <a:t> </a:t>
                      </a:r>
                      <a:r>
                        <a:rPr sz="2300" dirty="0">
                          <a:solidFill>
                            <a:srgbClr val="4A4F53"/>
                          </a:solidFill>
                          <a:latin typeface="Calibri"/>
                          <a:cs typeface="Calibri"/>
                        </a:rPr>
                        <a:t>undergoing</a:t>
                      </a:r>
                      <a:r>
                        <a:rPr sz="2300" spc="-50" dirty="0">
                          <a:solidFill>
                            <a:srgbClr val="4A4F53"/>
                          </a:solidFill>
                          <a:latin typeface="Calibri"/>
                          <a:cs typeface="Calibri"/>
                        </a:rPr>
                        <a:t> </a:t>
                      </a:r>
                      <a:r>
                        <a:rPr sz="2300" dirty="0">
                          <a:solidFill>
                            <a:srgbClr val="4A4F53"/>
                          </a:solidFill>
                          <a:latin typeface="Calibri"/>
                          <a:cs typeface="Calibri"/>
                        </a:rPr>
                        <a:t>review</a:t>
                      </a:r>
                      <a:r>
                        <a:rPr sz="2300" spc="-75" dirty="0">
                          <a:solidFill>
                            <a:srgbClr val="4A4F53"/>
                          </a:solidFill>
                          <a:latin typeface="Calibri"/>
                          <a:cs typeface="Calibri"/>
                        </a:rPr>
                        <a:t> </a:t>
                      </a:r>
                      <a:r>
                        <a:rPr sz="2300" dirty="0">
                          <a:solidFill>
                            <a:srgbClr val="4A4F53"/>
                          </a:solidFill>
                          <a:latin typeface="Calibri"/>
                          <a:cs typeface="Calibri"/>
                        </a:rPr>
                        <a:t>for</a:t>
                      </a:r>
                      <a:r>
                        <a:rPr sz="2300" spc="-85" dirty="0">
                          <a:solidFill>
                            <a:srgbClr val="4A4F53"/>
                          </a:solidFill>
                          <a:latin typeface="Calibri"/>
                          <a:cs typeface="Calibri"/>
                        </a:rPr>
                        <a:t> </a:t>
                      </a:r>
                      <a:r>
                        <a:rPr sz="2300" spc="-10" dirty="0">
                          <a:solidFill>
                            <a:srgbClr val="4A4F53"/>
                          </a:solidFill>
                          <a:latin typeface="Calibri"/>
                          <a:cs typeface="Calibri"/>
                        </a:rPr>
                        <a:t>effectiveness</a:t>
                      </a:r>
                      <a:r>
                        <a:rPr sz="2300" spc="-100" dirty="0">
                          <a:solidFill>
                            <a:srgbClr val="4A4F53"/>
                          </a:solidFill>
                          <a:latin typeface="Calibri"/>
                          <a:cs typeface="Calibri"/>
                        </a:rPr>
                        <a:t> </a:t>
                      </a:r>
                      <a:r>
                        <a:rPr sz="2300" dirty="0">
                          <a:solidFill>
                            <a:srgbClr val="4A4F53"/>
                          </a:solidFill>
                          <a:latin typeface="Calibri"/>
                          <a:cs typeface="Calibri"/>
                        </a:rPr>
                        <a:t>and</a:t>
                      </a:r>
                      <a:r>
                        <a:rPr sz="2300" spc="-40" dirty="0">
                          <a:solidFill>
                            <a:srgbClr val="4A4F53"/>
                          </a:solidFill>
                          <a:latin typeface="Calibri"/>
                          <a:cs typeface="Calibri"/>
                        </a:rPr>
                        <a:t> </a:t>
                      </a:r>
                      <a:r>
                        <a:rPr sz="2300" spc="-10" dirty="0">
                          <a:solidFill>
                            <a:srgbClr val="4A4F53"/>
                          </a:solidFill>
                          <a:latin typeface="Calibri"/>
                          <a:cs typeface="Calibri"/>
                        </a:rPr>
                        <a:t>purpose.</a:t>
                      </a:r>
                      <a:endParaRPr sz="2300">
                        <a:latin typeface="Calibri"/>
                        <a:cs typeface="Calibri"/>
                      </a:endParaRPr>
                    </a:p>
                  </a:txBody>
                  <a:tcPr marL="0" marR="0" marT="1143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nSpc>
                          <a:spcPct val="107000"/>
                        </a:lnSpc>
                        <a:spcAft>
                          <a:spcPts val="800"/>
                        </a:spcAft>
                      </a:pPr>
                      <a:r>
                        <a:rPr lang="en-AU" sz="2300" spc="-10" dirty="0">
                          <a:solidFill>
                            <a:srgbClr val="4A4F53"/>
                          </a:solidFill>
                          <a:latin typeface="Calibri"/>
                          <a:ea typeface="+mn-ea"/>
                          <a:cs typeface="Calibri"/>
                        </a:rPr>
                        <a:t>The functions of the Integrity Systems Taskforce were integrated into the Supply Chain Taskforce when it was established in August 2021. The Supply Chain Taskforce has been operating effectively over the past two years, and a review of the Terms of Reference is planned for December 2023 in </a:t>
                      </a:r>
                      <a:br>
                        <a:rPr lang="en-AU" sz="2300" spc="-10" dirty="0">
                          <a:solidFill>
                            <a:srgbClr val="4A4F53"/>
                          </a:solidFill>
                          <a:latin typeface="Calibri"/>
                          <a:ea typeface="+mn-ea"/>
                          <a:cs typeface="Calibri"/>
                        </a:rPr>
                      </a:br>
                      <a:r>
                        <a:rPr lang="en-AU" sz="2300" spc="-10" dirty="0">
                          <a:solidFill>
                            <a:srgbClr val="4A4F53"/>
                          </a:solidFill>
                          <a:latin typeface="Calibri"/>
                          <a:ea typeface="+mn-ea"/>
                          <a:cs typeface="Calibri"/>
                        </a:rPr>
                        <a:t>consultation with the Taskforce. </a:t>
                      </a:r>
                    </a:p>
                  </a:txBody>
                  <a:tcPr marL="68580" marR="6858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4" name="object 4"/>
          <p:cNvSpPr txBox="1"/>
          <p:nvPr/>
        </p:nvSpPr>
        <p:spPr>
          <a:xfrm>
            <a:off x="750463" y="1174551"/>
            <a:ext cx="17548860" cy="2287270"/>
          </a:xfrm>
          <a:prstGeom prst="rect">
            <a:avLst/>
          </a:prstGeom>
        </p:spPr>
        <p:txBody>
          <a:bodyPr vert="horz" wrap="square" lIns="0" tIns="12065" rIns="0" bIns="0" rtlCol="0">
            <a:spAutoFit/>
          </a:bodyPr>
          <a:lstStyle/>
          <a:p>
            <a:pPr marL="12700" marR="5080">
              <a:lnSpc>
                <a:spcPct val="100600"/>
              </a:lnSpc>
              <a:spcBef>
                <a:spcPts val="95"/>
              </a:spcBef>
            </a:pPr>
            <a:r>
              <a:rPr sz="2950" dirty="0">
                <a:solidFill>
                  <a:srgbClr val="7E7E7E"/>
                </a:solidFill>
                <a:latin typeface="Calibri"/>
                <a:cs typeface="Calibri"/>
              </a:rPr>
              <a:t>MLA</a:t>
            </a:r>
            <a:r>
              <a:rPr sz="2950" spc="-40" dirty="0">
                <a:solidFill>
                  <a:srgbClr val="7E7E7E"/>
                </a:solidFill>
                <a:latin typeface="Calibri"/>
                <a:cs typeface="Calibri"/>
              </a:rPr>
              <a:t> </a:t>
            </a:r>
            <a:r>
              <a:rPr sz="2950" dirty="0">
                <a:solidFill>
                  <a:srgbClr val="7E7E7E"/>
                </a:solidFill>
                <a:latin typeface="Calibri"/>
                <a:cs typeface="Calibri"/>
              </a:rPr>
              <a:t>should</a:t>
            </a:r>
            <a:r>
              <a:rPr sz="2950" spc="-45" dirty="0">
                <a:solidFill>
                  <a:srgbClr val="7E7E7E"/>
                </a:solidFill>
                <a:latin typeface="Calibri"/>
                <a:cs typeface="Calibri"/>
              </a:rPr>
              <a:t> </a:t>
            </a:r>
            <a:r>
              <a:rPr sz="2950" dirty="0">
                <a:solidFill>
                  <a:srgbClr val="7E7E7E"/>
                </a:solidFill>
                <a:latin typeface="Calibri"/>
                <a:cs typeface="Calibri"/>
              </a:rPr>
              <a:t>extend</a:t>
            </a:r>
            <a:r>
              <a:rPr sz="2950" spc="-45" dirty="0">
                <a:solidFill>
                  <a:srgbClr val="7E7E7E"/>
                </a:solidFill>
                <a:latin typeface="Calibri"/>
                <a:cs typeface="Calibri"/>
              </a:rPr>
              <a:t> </a:t>
            </a:r>
            <a:r>
              <a:rPr sz="2950" dirty="0">
                <a:solidFill>
                  <a:srgbClr val="7E7E7E"/>
                </a:solidFill>
                <a:latin typeface="Calibri"/>
                <a:cs typeface="Calibri"/>
              </a:rPr>
              <a:t>the</a:t>
            </a:r>
            <a:r>
              <a:rPr sz="2950" spc="-45" dirty="0">
                <a:solidFill>
                  <a:srgbClr val="7E7E7E"/>
                </a:solidFill>
                <a:latin typeface="Calibri"/>
                <a:cs typeface="Calibri"/>
              </a:rPr>
              <a:t> </a:t>
            </a:r>
            <a:r>
              <a:rPr sz="2950" dirty="0">
                <a:solidFill>
                  <a:srgbClr val="7E7E7E"/>
                </a:solidFill>
                <a:latin typeface="Calibri"/>
                <a:cs typeface="Calibri"/>
              </a:rPr>
              <a:t>application</a:t>
            </a:r>
            <a:r>
              <a:rPr sz="2950" spc="-35" dirty="0">
                <a:solidFill>
                  <a:srgbClr val="7E7E7E"/>
                </a:solidFill>
                <a:latin typeface="Calibri"/>
                <a:cs typeface="Calibri"/>
              </a:rPr>
              <a:t> </a:t>
            </a:r>
            <a:r>
              <a:rPr sz="2950" dirty="0">
                <a:solidFill>
                  <a:srgbClr val="7E7E7E"/>
                </a:solidFill>
                <a:latin typeface="Calibri"/>
                <a:cs typeface="Calibri"/>
              </a:rPr>
              <a:t>of</a:t>
            </a:r>
            <a:r>
              <a:rPr sz="2950" spc="-25" dirty="0">
                <a:solidFill>
                  <a:srgbClr val="7E7E7E"/>
                </a:solidFill>
                <a:latin typeface="Calibri"/>
                <a:cs typeface="Calibri"/>
              </a:rPr>
              <a:t> </a:t>
            </a:r>
            <a:r>
              <a:rPr sz="2950" dirty="0">
                <a:solidFill>
                  <a:srgbClr val="7E7E7E"/>
                </a:solidFill>
                <a:latin typeface="Calibri"/>
                <a:cs typeface="Calibri"/>
              </a:rPr>
              <a:t>a</a:t>
            </a:r>
            <a:r>
              <a:rPr sz="2950" spc="-50" dirty="0">
                <a:solidFill>
                  <a:srgbClr val="7E7E7E"/>
                </a:solidFill>
                <a:latin typeface="Calibri"/>
                <a:cs typeface="Calibri"/>
              </a:rPr>
              <a:t> </a:t>
            </a:r>
            <a:r>
              <a:rPr sz="2950" spc="-10" dirty="0">
                <a:solidFill>
                  <a:srgbClr val="7E7E7E"/>
                </a:solidFill>
                <a:latin typeface="Calibri"/>
                <a:cs typeface="Calibri"/>
              </a:rPr>
              <a:t>two-</a:t>
            </a:r>
            <a:r>
              <a:rPr sz="2950" dirty="0">
                <a:solidFill>
                  <a:srgbClr val="7E7E7E"/>
                </a:solidFill>
                <a:latin typeface="Calibri"/>
                <a:cs typeface="Calibri"/>
              </a:rPr>
              <a:t>way</a:t>
            </a:r>
            <a:r>
              <a:rPr sz="2950" spc="-35" dirty="0">
                <a:solidFill>
                  <a:srgbClr val="7E7E7E"/>
                </a:solidFill>
                <a:latin typeface="Calibri"/>
                <a:cs typeface="Calibri"/>
              </a:rPr>
              <a:t> </a:t>
            </a:r>
            <a:r>
              <a:rPr sz="2950" dirty="0">
                <a:solidFill>
                  <a:srgbClr val="7E7E7E"/>
                </a:solidFill>
                <a:latin typeface="Calibri"/>
                <a:cs typeface="Calibri"/>
              </a:rPr>
              <a:t>engagement</a:t>
            </a:r>
            <a:r>
              <a:rPr sz="2950" spc="-90" dirty="0">
                <a:solidFill>
                  <a:srgbClr val="7E7E7E"/>
                </a:solidFill>
                <a:latin typeface="Calibri"/>
                <a:cs typeface="Calibri"/>
              </a:rPr>
              <a:t> </a:t>
            </a:r>
            <a:r>
              <a:rPr sz="2950" dirty="0">
                <a:solidFill>
                  <a:srgbClr val="7E7E7E"/>
                </a:solidFill>
                <a:latin typeface="Calibri"/>
                <a:cs typeface="Calibri"/>
              </a:rPr>
              <a:t>model</a:t>
            </a:r>
            <a:r>
              <a:rPr sz="2950" spc="-60" dirty="0">
                <a:solidFill>
                  <a:srgbClr val="7E7E7E"/>
                </a:solidFill>
                <a:latin typeface="Calibri"/>
                <a:cs typeface="Calibri"/>
              </a:rPr>
              <a:t> </a:t>
            </a:r>
            <a:r>
              <a:rPr sz="2950" dirty="0">
                <a:solidFill>
                  <a:srgbClr val="7E7E7E"/>
                </a:solidFill>
                <a:latin typeface="Calibri"/>
                <a:cs typeface="Calibri"/>
              </a:rPr>
              <a:t>to</a:t>
            </a:r>
            <a:r>
              <a:rPr sz="2950" spc="-40" dirty="0">
                <a:solidFill>
                  <a:srgbClr val="7E7E7E"/>
                </a:solidFill>
                <a:latin typeface="Calibri"/>
                <a:cs typeface="Calibri"/>
              </a:rPr>
              <a:t> </a:t>
            </a:r>
            <a:r>
              <a:rPr sz="2950" dirty="0">
                <a:solidFill>
                  <a:srgbClr val="7E7E7E"/>
                </a:solidFill>
                <a:latin typeface="Calibri"/>
                <a:cs typeface="Calibri"/>
              </a:rPr>
              <a:t>include</a:t>
            </a:r>
            <a:r>
              <a:rPr sz="2950" spc="-45" dirty="0">
                <a:solidFill>
                  <a:srgbClr val="7E7E7E"/>
                </a:solidFill>
                <a:latin typeface="Calibri"/>
                <a:cs typeface="Calibri"/>
              </a:rPr>
              <a:t> </a:t>
            </a:r>
            <a:r>
              <a:rPr sz="2950" dirty="0">
                <a:solidFill>
                  <a:srgbClr val="7E7E7E"/>
                </a:solidFill>
                <a:latin typeface="Calibri"/>
                <a:cs typeface="Calibri"/>
              </a:rPr>
              <a:t>a</a:t>
            </a:r>
            <a:r>
              <a:rPr sz="2950" spc="-30" dirty="0">
                <a:solidFill>
                  <a:srgbClr val="7E7E7E"/>
                </a:solidFill>
                <a:latin typeface="Calibri"/>
                <a:cs typeface="Calibri"/>
              </a:rPr>
              <a:t> </a:t>
            </a:r>
            <a:r>
              <a:rPr sz="2950" dirty="0">
                <a:solidFill>
                  <a:srgbClr val="7E7E7E"/>
                </a:solidFill>
                <a:latin typeface="Calibri"/>
                <a:cs typeface="Calibri"/>
              </a:rPr>
              <a:t>rolling</a:t>
            </a:r>
            <a:r>
              <a:rPr sz="2950" spc="-30" dirty="0">
                <a:solidFill>
                  <a:srgbClr val="7E7E7E"/>
                </a:solidFill>
                <a:latin typeface="Calibri"/>
                <a:cs typeface="Calibri"/>
              </a:rPr>
              <a:t> </a:t>
            </a:r>
            <a:r>
              <a:rPr sz="2950" dirty="0">
                <a:solidFill>
                  <a:srgbClr val="7E7E7E"/>
                </a:solidFill>
                <a:latin typeface="Calibri"/>
                <a:cs typeface="Calibri"/>
              </a:rPr>
              <a:t>schedule</a:t>
            </a:r>
            <a:r>
              <a:rPr sz="2950" spc="-45" dirty="0">
                <a:solidFill>
                  <a:srgbClr val="7E7E7E"/>
                </a:solidFill>
                <a:latin typeface="Calibri"/>
                <a:cs typeface="Calibri"/>
              </a:rPr>
              <a:t> </a:t>
            </a:r>
            <a:r>
              <a:rPr sz="2950" dirty="0">
                <a:solidFill>
                  <a:srgbClr val="7E7E7E"/>
                </a:solidFill>
                <a:latin typeface="Calibri"/>
                <a:cs typeface="Calibri"/>
              </a:rPr>
              <a:t>of</a:t>
            </a:r>
            <a:r>
              <a:rPr sz="2950" spc="-25" dirty="0">
                <a:solidFill>
                  <a:srgbClr val="7E7E7E"/>
                </a:solidFill>
                <a:latin typeface="Calibri"/>
                <a:cs typeface="Calibri"/>
              </a:rPr>
              <a:t> </a:t>
            </a:r>
            <a:r>
              <a:rPr sz="2950" spc="-10" dirty="0">
                <a:solidFill>
                  <a:srgbClr val="7E7E7E"/>
                </a:solidFill>
                <a:latin typeface="Calibri"/>
                <a:cs typeface="Calibri"/>
              </a:rPr>
              <a:t>facilitated</a:t>
            </a:r>
            <a:r>
              <a:rPr sz="2950" spc="-25" dirty="0">
                <a:solidFill>
                  <a:srgbClr val="7E7E7E"/>
                </a:solidFill>
                <a:latin typeface="Calibri"/>
                <a:cs typeface="Calibri"/>
              </a:rPr>
              <a:t> </a:t>
            </a:r>
            <a:r>
              <a:rPr sz="2950" spc="-20" dirty="0">
                <a:solidFill>
                  <a:srgbClr val="7E7E7E"/>
                </a:solidFill>
                <a:latin typeface="Calibri"/>
                <a:cs typeface="Calibri"/>
              </a:rPr>
              <a:t>self- </a:t>
            </a:r>
            <a:r>
              <a:rPr sz="2950" dirty="0">
                <a:solidFill>
                  <a:srgbClr val="7E7E7E"/>
                </a:solidFill>
                <a:latin typeface="Calibri"/>
                <a:cs typeface="Calibri"/>
              </a:rPr>
              <a:t>assessment</a:t>
            </a:r>
            <a:r>
              <a:rPr sz="2950" spc="-95" dirty="0">
                <a:solidFill>
                  <a:srgbClr val="7E7E7E"/>
                </a:solidFill>
                <a:latin typeface="Calibri"/>
                <a:cs typeface="Calibri"/>
              </a:rPr>
              <a:t> </a:t>
            </a:r>
            <a:r>
              <a:rPr sz="2950" dirty="0">
                <a:solidFill>
                  <a:srgbClr val="7E7E7E"/>
                </a:solidFill>
                <a:latin typeface="Calibri"/>
                <a:cs typeface="Calibri"/>
              </a:rPr>
              <a:t>of</a:t>
            </a:r>
            <a:r>
              <a:rPr sz="2950" spc="-30" dirty="0">
                <a:solidFill>
                  <a:srgbClr val="7E7E7E"/>
                </a:solidFill>
                <a:latin typeface="Calibri"/>
                <a:cs typeface="Calibri"/>
              </a:rPr>
              <a:t> </a:t>
            </a:r>
            <a:r>
              <a:rPr sz="2950" dirty="0">
                <a:solidFill>
                  <a:srgbClr val="7E7E7E"/>
                </a:solidFill>
                <a:latin typeface="Calibri"/>
                <a:cs typeface="Calibri"/>
              </a:rPr>
              <a:t>all</a:t>
            </a:r>
            <a:r>
              <a:rPr sz="2950" spc="-45" dirty="0">
                <a:solidFill>
                  <a:srgbClr val="7E7E7E"/>
                </a:solidFill>
                <a:latin typeface="Calibri"/>
                <a:cs typeface="Calibri"/>
              </a:rPr>
              <a:t> </a:t>
            </a:r>
            <a:r>
              <a:rPr sz="2950" dirty="0">
                <a:solidFill>
                  <a:srgbClr val="7E7E7E"/>
                </a:solidFill>
                <a:latin typeface="Calibri"/>
                <a:cs typeface="Calibri"/>
              </a:rPr>
              <a:t>committees</a:t>
            </a:r>
            <a:r>
              <a:rPr sz="2950" spc="-25" dirty="0">
                <a:solidFill>
                  <a:srgbClr val="7E7E7E"/>
                </a:solidFill>
                <a:latin typeface="Calibri"/>
                <a:cs typeface="Calibri"/>
              </a:rPr>
              <a:t> </a:t>
            </a:r>
            <a:r>
              <a:rPr sz="2950" dirty="0">
                <a:solidFill>
                  <a:srgbClr val="7E7E7E"/>
                </a:solidFill>
                <a:latin typeface="Calibri"/>
                <a:cs typeface="Calibri"/>
              </a:rPr>
              <a:t>it</a:t>
            </a:r>
            <a:r>
              <a:rPr sz="2950" spc="-40" dirty="0">
                <a:solidFill>
                  <a:srgbClr val="7E7E7E"/>
                </a:solidFill>
                <a:latin typeface="Calibri"/>
                <a:cs typeface="Calibri"/>
              </a:rPr>
              <a:t> </a:t>
            </a:r>
            <a:r>
              <a:rPr sz="2950" dirty="0">
                <a:solidFill>
                  <a:srgbClr val="7E7E7E"/>
                </a:solidFill>
                <a:latin typeface="Calibri"/>
                <a:cs typeface="Calibri"/>
              </a:rPr>
              <a:t>convenes</a:t>
            </a:r>
            <a:r>
              <a:rPr sz="2950" spc="-65" dirty="0">
                <a:solidFill>
                  <a:srgbClr val="7E7E7E"/>
                </a:solidFill>
                <a:latin typeface="Calibri"/>
                <a:cs typeface="Calibri"/>
              </a:rPr>
              <a:t> </a:t>
            </a:r>
            <a:r>
              <a:rPr sz="2950" dirty="0">
                <a:solidFill>
                  <a:srgbClr val="7E7E7E"/>
                </a:solidFill>
                <a:latin typeface="Calibri"/>
                <a:cs typeface="Calibri"/>
              </a:rPr>
              <a:t>or</a:t>
            </a:r>
            <a:r>
              <a:rPr sz="2950" spc="-45" dirty="0">
                <a:solidFill>
                  <a:srgbClr val="7E7E7E"/>
                </a:solidFill>
                <a:latin typeface="Calibri"/>
                <a:cs typeface="Calibri"/>
              </a:rPr>
              <a:t> </a:t>
            </a:r>
            <a:r>
              <a:rPr sz="2950" dirty="0">
                <a:solidFill>
                  <a:srgbClr val="7E7E7E"/>
                </a:solidFill>
                <a:latin typeface="Calibri"/>
                <a:cs typeface="Calibri"/>
              </a:rPr>
              <a:t>funds.</a:t>
            </a:r>
            <a:r>
              <a:rPr sz="2950" spc="-50" dirty="0">
                <a:solidFill>
                  <a:srgbClr val="7E7E7E"/>
                </a:solidFill>
                <a:latin typeface="Calibri"/>
                <a:cs typeface="Calibri"/>
              </a:rPr>
              <a:t> </a:t>
            </a:r>
            <a:r>
              <a:rPr sz="2950" dirty="0">
                <a:solidFill>
                  <a:srgbClr val="7E7E7E"/>
                </a:solidFill>
                <a:latin typeface="Calibri"/>
                <a:cs typeface="Calibri"/>
              </a:rPr>
              <a:t>Findings</a:t>
            </a:r>
            <a:r>
              <a:rPr sz="2950" spc="-50" dirty="0">
                <a:solidFill>
                  <a:srgbClr val="7E7E7E"/>
                </a:solidFill>
                <a:latin typeface="Calibri"/>
                <a:cs typeface="Calibri"/>
              </a:rPr>
              <a:t> </a:t>
            </a:r>
            <a:r>
              <a:rPr sz="2950" dirty="0">
                <a:solidFill>
                  <a:srgbClr val="7E7E7E"/>
                </a:solidFill>
                <a:latin typeface="Calibri"/>
                <a:cs typeface="Calibri"/>
              </a:rPr>
              <a:t>would</a:t>
            </a:r>
            <a:r>
              <a:rPr sz="2950" spc="-45" dirty="0">
                <a:solidFill>
                  <a:srgbClr val="7E7E7E"/>
                </a:solidFill>
                <a:latin typeface="Calibri"/>
                <a:cs typeface="Calibri"/>
              </a:rPr>
              <a:t> </a:t>
            </a:r>
            <a:r>
              <a:rPr sz="2950" dirty="0">
                <a:solidFill>
                  <a:srgbClr val="7E7E7E"/>
                </a:solidFill>
                <a:latin typeface="Calibri"/>
                <a:cs typeface="Calibri"/>
              </a:rPr>
              <a:t>be</a:t>
            </a:r>
            <a:r>
              <a:rPr sz="2950" spc="-50" dirty="0">
                <a:solidFill>
                  <a:srgbClr val="7E7E7E"/>
                </a:solidFill>
                <a:latin typeface="Calibri"/>
                <a:cs typeface="Calibri"/>
              </a:rPr>
              <a:t> </a:t>
            </a:r>
            <a:r>
              <a:rPr sz="2950" dirty="0">
                <a:solidFill>
                  <a:srgbClr val="7E7E7E"/>
                </a:solidFill>
                <a:latin typeface="Calibri"/>
                <a:cs typeface="Calibri"/>
              </a:rPr>
              <a:t>reported</a:t>
            </a:r>
            <a:r>
              <a:rPr sz="2950" spc="-45" dirty="0">
                <a:solidFill>
                  <a:srgbClr val="7E7E7E"/>
                </a:solidFill>
                <a:latin typeface="Calibri"/>
                <a:cs typeface="Calibri"/>
              </a:rPr>
              <a:t> </a:t>
            </a:r>
            <a:r>
              <a:rPr sz="2950" dirty="0">
                <a:solidFill>
                  <a:srgbClr val="7E7E7E"/>
                </a:solidFill>
                <a:latin typeface="Calibri"/>
                <a:cs typeface="Calibri"/>
              </a:rPr>
              <a:t>to</a:t>
            </a:r>
            <a:r>
              <a:rPr sz="2950" spc="-40" dirty="0">
                <a:solidFill>
                  <a:srgbClr val="7E7E7E"/>
                </a:solidFill>
                <a:latin typeface="Calibri"/>
                <a:cs typeface="Calibri"/>
              </a:rPr>
              <a:t> </a:t>
            </a:r>
            <a:r>
              <a:rPr sz="2950" dirty="0">
                <a:solidFill>
                  <a:srgbClr val="7E7E7E"/>
                </a:solidFill>
                <a:latin typeface="Calibri"/>
                <a:cs typeface="Calibri"/>
              </a:rPr>
              <a:t>member</a:t>
            </a:r>
            <a:r>
              <a:rPr sz="2950" spc="-75" dirty="0">
                <a:solidFill>
                  <a:srgbClr val="7E7E7E"/>
                </a:solidFill>
                <a:latin typeface="Calibri"/>
                <a:cs typeface="Calibri"/>
              </a:rPr>
              <a:t> </a:t>
            </a:r>
            <a:r>
              <a:rPr sz="2950" dirty="0">
                <a:solidFill>
                  <a:srgbClr val="7E7E7E"/>
                </a:solidFill>
                <a:latin typeface="Calibri"/>
                <a:cs typeface="Calibri"/>
              </a:rPr>
              <a:t>organisations.</a:t>
            </a:r>
            <a:r>
              <a:rPr sz="2950" spc="-50" dirty="0">
                <a:solidFill>
                  <a:srgbClr val="7E7E7E"/>
                </a:solidFill>
                <a:latin typeface="Calibri"/>
                <a:cs typeface="Calibri"/>
              </a:rPr>
              <a:t> </a:t>
            </a:r>
            <a:r>
              <a:rPr sz="2950" spc="-10" dirty="0">
                <a:solidFill>
                  <a:srgbClr val="7E7E7E"/>
                </a:solidFill>
                <a:latin typeface="Calibri"/>
                <a:cs typeface="Calibri"/>
              </a:rPr>
              <a:t>Service </a:t>
            </a:r>
            <a:r>
              <a:rPr sz="2950" dirty="0">
                <a:solidFill>
                  <a:srgbClr val="7E7E7E"/>
                </a:solidFill>
                <a:latin typeface="Calibri"/>
                <a:cs typeface="Calibri"/>
              </a:rPr>
              <a:t>level</a:t>
            </a:r>
            <a:r>
              <a:rPr sz="2950" spc="-70" dirty="0">
                <a:solidFill>
                  <a:srgbClr val="7E7E7E"/>
                </a:solidFill>
                <a:latin typeface="Calibri"/>
                <a:cs typeface="Calibri"/>
              </a:rPr>
              <a:t> </a:t>
            </a:r>
            <a:r>
              <a:rPr sz="2950" dirty="0">
                <a:solidFill>
                  <a:srgbClr val="7E7E7E"/>
                </a:solidFill>
                <a:latin typeface="Calibri"/>
                <a:cs typeface="Calibri"/>
              </a:rPr>
              <a:t>agreements</a:t>
            </a:r>
            <a:r>
              <a:rPr sz="2950" spc="-85" dirty="0">
                <a:solidFill>
                  <a:srgbClr val="7E7E7E"/>
                </a:solidFill>
                <a:latin typeface="Calibri"/>
                <a:cs typeface="Calibri"/>
              </a:rPr>
              <a:t> </a:t>
            </a:r>
            <a:r>
              <a:rPr sz="2950" dirty="0">
                <a:solidFill>
                  <a:srgbClr val="7E7E7E"/>
                </a:solidFill>
                <a:latin typeface="Calibri"/>
                <a:cs typeface="Calibri"/>
              </a:rPr>
              <a:t>between</a:t>
            </a:r>
            <a:r>
              <a:rPr sz="2950" spc="-65" dirty="0">
                <a:solidFill>
                  <a:srgbClr val="7E7E7E"/>
                </a:solidFill>
                <a:latin typeface="Calibri"/>
                <a:cs typeface="Calibri"/>
              </a:rPr>
              <a:t> </a:t>
            </a:r>
            <a:r>
              <a:rPr sz="2950" dirty="0">
                <a:solidFill>
                  <a:srgbClr val="7E7E7E"/>
                </a:solidFill>
                <a:latin typeface="Calibri"/>
                <a:cs typeface="Calibri"/>
              </a:rPr>
              <a:t>each</a:t>
            </a:r>
            <a:r>
              <a:rPr sz="2950" spc="-45" dirty="0">
                <a:solidFill>
                  <a:srgbClr val="7E7E7E"/>
                </a:solidFill>
                <a:latin typeface="Calibri"/>
                <a:cs typeface="Calibri"/>
              </a:rPr>
              <a:t> </a:t>
            </a:r>
            <a:r>
              <a:rPr sz="2950" dirty="0">
                <a:solidFill>
                  <a:srgbClr val="7E7E7E"/>
                </a:solidFill>
                <a:latin typeface="Calibri"/>
                <a:cs typeface="Calibri"/>
              </a:rPr>
              <a:t>committee</a:t>
            </a:r>
            <a:r>
              <a:rPr sz="2950" spc="-25" dirty="0">
                <a:solidFill>
                  <a:srgbClr val="7E7E7E"/>
                </a:solidFill>
                <a:latin typeface="Calibri"/>
                <a:cs typeface="Calibri"/>
              </a:rPr>
              <a:t> </a:t>
            </a:r>
            <a:r>
              <a:rPr sz="2950" dirty="0">
                <a:solidFill>
                  <a:srgbClr val="7E7E7E"/>
                </a:solidFill>
                <a:latin typeface="Calibri"/>
                <a:cs typeface="Calibri"/>
              </a:rPr>
              <a:t>and</a:t>
            </a:r>
            <a:r>
              <a:rPr sz="2950" spc="-45" dirty="0">
                <a:solidFill>
                  <a:srgbClr val="7E7E7E"/>
                </a:solidFill>
                <a:latin typeface="Calibri"/>
                <a:cs typeface="Calibri"/>
              </a:rPr>
              <a:t> </a:t>
            </a:r>
            <a:r>
              <a:rPr sz="2950" dirty="0">
                <a:solidFill>
                  <a:srgbClr val="7E7E7E"/>
                </a:solidFill>
                <a:latin typeface="Calibri"/>
                <a:cs typeface="Calibri"/>
              </a:rPr>
              <a:t>MLA</a:t>
            </a:r>
            <a:r>
              <a:rPr sz="2950" spc="-25" dirty="0">
                <a:solidFill>
                  <a:srgbClr val="7E7E7E"/>
                </a:solidFill>
                <a:latin typeface="Calibri"/>
                <a:cs typeface="Calibri"/>
              </a:rPr>
              <a:t> </a:t>
            </a:r>
            <a:r>
              <a:rPr sz="2950" dirty="0">
                <a:solidFill>
                  <a:srgbClr val="7E7E7E"/>
                </a:solidFill>
                <a:latin typeface="Calibri"/>
                <a:cs typeface="Calibri"/>
              </a:rPr>
              <a:t>should</a:t>
            </a:r>
            <a:r>
              <a:rPr sz="2950" spc="-45" dirty="0">
                <a:solidFill>
                  <a:srgbClr val="7E7E7E"/>
                </a:solidFill>
                <a:latin typeface="Calibri"/>
                <a:cs typeface="Calibri"/>
              </a:rPr>
              <a:t> </a:t>
            </a:r>
            <a:r>
              <a:rPr sz="2950" dirty="0">
                <a:solidFill>
                  <a:srgbClr val="7E7E7E"/>
                </a:solidFill>
                <a:latin typeface="Calibri"/>
                <a:cs typeface="Calibri"/>
              </a:rPr>
              <a:t>be</a:t>
            </a:r>
            <a:r>
              <a:rPr sz="2950" spc="-45" dirty="0">
                <a:solidFill>
                  <a:srgbClr val="7E7E7E"/>
                </a:solidFill>
                <a:latin typeface="Calibri"/>
                <a:cs typeface="Calibri"/>
              </a:rPr>
              <a:t> </a:t>
            </a:r>
            <a:r>
              <a:rPr sz="2950" dirty="0">
                <a:solidFill>
                  <a:srgbClr val="7E7E7E"/>
                </a:solidFill>
                <a:latin typeface="Calibri"/>
                <a:cs typeface="Calibri"/>
              </a:rPr>
              <a:t>established</a:t>
            </a:r>
            <a:r>
              <a:rPr sz="2950" spc="-65" dirty="0">
                <a:solidFill>
                  <a:srgbClr val="7E7E7E"/>
                </a:solidFill>
                <a:latin typeface="Calibri"/>
                <a:cs typeface="Calibri"/>
              </a:rPr>
              <a:t> </a:t>
            </a:r>
            <a:r>
              <a:rPr sz="2950" dirty="0">
                <a:solidFill>
                  <a:srgbClr val="7E7E7E"/>
                </a:solidFill>
                <a:latin typeface="Calibri"/>
                <a:cs typeface="Calibri"/>
              </a:rPr>
              <a:t>for</a:t>
            </a:r>
            <a:r>
              <a:rPr sz="2950" spc="-40" dirty="0">
                <a:solidFill>
                  <a:srgbClr val="7E7E7E"/>
                </a:solidFill>
                <a:latin typeface="Calibri"/>
                <a:cs typeface="Calibri"/>
              </a:rPr>
              <a:t> </a:t>
            </a:r>
            <a:r>
              <a:rPr sz="2950" dirty="0">
                <a:solidFill>
                  <a:srgbClr val="7E7E7E"/>
                </a:solidFill>
                <a:latin typeface="Calibri"/>
                <a:cs typeface="Calibri"/>
              </a:rPr>
              <a:t>a</a:t>
            </a:r>
            <a:r>
              <a:rPr sz="2950" spc="-35" dirty="0">
                <a:solidFill>
                  <a:srgbClr val="7E7E7E"/>
                </a:solidFill>
                <a:latin typeface="Calibri"/>
                <a:cs typeface="Calibri"/>
              </a:rPr>
              <a:t> </a:t>
            </a:r>
            <a:r>
              <a:rPr sz="2950" dirty="0">
                <a:solidFill>
                  <a:srgbClr val="7E7E7E"/>
                </a:solidFill>
                <a:latin typeface="Calibri"/>
                <a:cs typeface="Calibri"/>
              </a:rPr>
              <a:t>defined</a:t>
            </a:r>
            <a:r>
              <a:rPr sz="2950" spc="-60" dirty="0">
                <a:solidFill>
                  <a:srgbClr val="7E7E7E"/>
                </a:solidFill>
                <a:latin typeface="Calibri"/>
                <a:cs typeface="Calibri"/>
              </a:rPr>
              <a:t> </a:t>
            </a:r>
            <a:r>
              <a:rPr sz="2950" dirty="0">
                <a:solidFill>
                  <a:srgbClr val="7E7E7E"/>
                </a:solidFill>
                <a:latin typeface="Calibri"/>
                <a:cs typeface="Calibri"/>
              </a:rPr>
              <a:t>period</a:t>
            </a:r>
            <a:r>
              <a:rPr sz="2950" spc="-45" dirty="0">
                <a:solidFill>
                  <a:srgbClr val="7E7E7E"/>
                </a:solidFill>
                <a:latin typeface="Calibri"/>
                <a:cs typeface="Calibri"/>
              </a:rPr>
              <a:t> </a:t>
            </a:r>
            <a:r>
              <a:rPr sz="2950" dirty="0">
                <a:solidFill>
                  <a:srgbClr val="7E7E7E"/>
                </a:solidFill>
                <a:latin typeface="Calibri"/>
                <a:cs typeface="Calibri"/>
              </a:rPr>
              <a:t>after</a:t>
            </a:r>
            <a:r>
              <a:rPr sz="2950" spc="-40" dirty="0">
                <a:solidFill>
                  <a:srgbClr val="7E7E7E"/>
                </a:solidFill>
                <a:latin typeface="Calibri"/>
                <a:cs typeface="Calibri"/>
              </a:rPr>
              <a:t> </a:t>
            </a:r>
            <a:r>
              <a:rPr sz="2950" spc="-20" dirty="0">
                <a:solidFill>
                  <a:srgbClr val="7E7E7E"/>
                </a:solidFill>
                <a:latin typeface="Calibri"/>
                <a:cs typeface="Calibri"/>
              </a:rPr>
              <a:t>each </a:t>
            </a:r>
            <a:r>
              <a:rPr sz="2950" dirty="0">
                <a:solidFill>
                  <a:srgbClr val="7E7E7E"/>
                </a:solidFill>
                <a:latin typeface="Calibri"/>
                <a:cs typeface="Calibri"/>
              </a:rPr>
              <a:t>assessment.</a:t>
            </a:r>
            <a:r>
              <a:rPr sz="2950" spc="-75" dirty="0">
                <a:solidFill>
                  <a:srgbClr val="7E7E7E"/>
                </a:solidFill>
                <a:latin typeface="Calibri"/>
                <a:cs typeface="Calibri"/>
              </a:rPr>
              <a:t> </a:t>
            </a:r>
            <a:r>
              <a:rPr sz="2950" dirty="0">
                <a:solidFill>
                  <a:srgbClr val="7E7E7E"/>
                </a:solidFill>
                <a:latin typeface="Calibri"/>
                <a:cs typeface="Calibri"/>
              </a:rPr>
              <a:t>MLA</a:t>
            </a:r>
            <a:r>
              <a:rPr sz="2950" spc="-10" dirty="0">
                <a:solidFill>
                  <a:srgbClr val="7E7E7E"/>
                </a:solidFill>
                <a:latin typeface="Calibri"/>
                <a:cs typeface="Calibri"/>
              </a:rPr>
              <a:t> </a:t>
            </a:r>
            <a:r>
              <a:rPr sz="2950" dirty="0">
                <a:solidFill>
                  <a:srgbClr val="7E7E7E"/>
                </a:solidFill>
                <a:latin typeface="Calibri"/>
                <a:cs typeface="Calibri"/>
              </a:rPr>
              <a:t>should</a:t>
            </a:r>
            <a:r>
              <a:rPr sz="2950" spc="-30" dirty="0">
                <a:solidFill>
                  <a:srgbClr val="7E7E7E"/>
                </a:solidFill>
                <a:latin typeface="Calibri"/>
                <a:cs typeface="Calibri"/>
              </a:rPr>
              <a:t> </a:t>
            </a:r>
            <a:r>
              <a:rPr sz="2950" dirty="0">
                <a:solidFill>
                  <a:srgbClr val="7E7E7E"/>
                </a:solidFill>
                <a:latin typeface="Calibri"/>
                <a:cs typeface="Calibri"/>
              </a:rPr>
              <a:t>publish</a:t>
            </a:r>
            <a:r>
              <a:rPr sz="2950" spc="-35" dirty="0">
                <a:solidFill>
                  <a:srgbClr val="7E7E7E"/>
                </a:solidFill>
                <a:latin typeface="Calibri"/>
                <a:cs typeface="Calibri"/>
              </a:rPr>
              <a:t> </a:t>
            </a:r>
            <a:r>
              <a:rPr sz="2950" dirty="0">
                <a:solidFill>
                  <a:srgbClr val="7E7E7E"/>
                </a:solidFill>
                <a:latin typeface="Calibri"/>
                <a:cs typeface="Calibri"/>
              </a:rPr>
              <a:t>the</a:t>
            </a:r>
            <a:r>
              <a:rPr sz="2950" spc="-30" dirty="0">
                <a:solidFill>
                  <a:srgbClr val="7E7E7E"/>
                </a:solidFill>
                <a:latin typeface="Calibri"/>
                <a:cs typeface="Calibri"/>
              </a:rPr>
              <a:t> </a:t>
            </a:r>
            <a:r>
              <a:rPr sz="2950" dirty="0">
                <a:solidFill>
                  <a:srgbClr val="7E7E7E"/>
                </a:solidFill>
                <a:latin typeface="Calibri"/>
                <a:cs typeface="Calibri"/>
              </a:rPr>
              <a:t>terms</a:t>
            </a:r>
            <a:r>
              <a:rPr sz="2950" spc="-10" dirty="0">
                <a:solidFill>
                  <a:srgbClr val="7E7E7E"/>
                </a:solidFill>
                <a:latin typeface="Calibri"/>
                <a:cs typeface="Calibri"/>
              </a:rPr>
              <a:t> </a:t>
            </a:r>
            <a:r>
              <a:rPr sz="2950" dirty="0">
                <a:solidFill>
                  <a:srgbClr val="7E7E7E"/>
                </a:solidFill>
                <a:latin typeface="Calibri"/>
                <a:cs typeface="Calibri"/>
              </a:rPr>
              <a:t>of</a:t>
            </a:r>
            <a:r>
              <a:rPr sz="2950" spc="-10" dirty="0">
                <a:solidFill>
                  <a:srgbClr val="7E7E7E"/>
                </a:solidFill>
                <a:latin typeface="Calibri"/>
                <a:cs typeface="Calibri"/>
              </a:rPr>
              <a:t> reference,</a:t>
            </a:r>
            <a:r>
              <a:rPr sz="2950" spc="-65" dirty="0">
                <a:solidFill>
                  <a:srgbClr val="7E7E7E"/>
                </a:solidFill>
                <a:latin typeface="Calibri"/>
                <a:cs typeface="Calibri"/>
              </a:rPr>
              <a:t> </a:t>
            </a:r>
            <a:r>
              <a:rPr sz="2950" dirty="0">
                <a:solidFill>
                  <a:srgbClr val="7E7E7E"/>
                </a:solidFill>
                <a:latin typeface="Calibri"/>
                <a:cs typeface="Calibri"/>
              </a:rPr>
              <a:t>service</a:t>
            </a:r>
            <a:r>
              <a:rPr sz="2950" spc="-10" dirty="0">
                <a:solidFill>
                  <a:srgbClr val="7E7E7E"/>
                </a:solidFill>
                <a:latin typeface="Calibri"/>
                <a:cs typeface="Calibri"/>
              </a:rPr>
              <a:t> </a:t>
            </a:r>
            <a:r>
              <a:rPr sz="2950" dirty="0">
                <a:solidFill>
                  <a:srgbClr val="7E7E7E"/>
                </a:solidFill>
                <a:latin typeface="Calibri"/>
                <a:cs typeface="Calibri"/>
              </a:rPr>
              <a:t>level</a:t>
            </a:r>
            <a:r>
              <a:rPr sz="2950" spc="-45" dirty="0">
                <a:solidFill>
                  <a:srgbClr val="7E7E7E"/>
                </a:solidFill>
                <a:latin typeface="Calibri"/>
                <a:cs typeface="Calibri"/>
              </a:rPr>
              <a:t> </a:t>
            </a:r>
            <a:r>
              <a:rPr sz="2950" dirty="0">
                <a:solidFill>
                  <a:srgbClr val="7E7E7E"/>
                </a:solidFill>
                <a:latin typeface="Calibri"/>
                <a:cs typeface="Calibri"/>
              </a:rPr>
              <a:t>agreement</a:t>
            </a:r>
            <a:r>
              <a:rPr sz="2950" spc="-80" dirty="0">
                <a:solidFill>
                  <a:srgbClr val="7E7E7E"/>
                </a:solidFill>
                <a:latin typeface="Calibri"/>
                <a:cs typeface="Calibri"/>
              </a:rPr>
              <a:t> </a:t>
            </a:r>
            <a:r>
              <a:rPr sz="2950" dirty="0">
                <a:solidFill>
                  <a:srgbClr val="7E7E7E"/>
                </a:solidFill>
                <a:latin typeface="Calibri"/>
                <a:cs typeface="Calibri"/>
              </a:rPr>
              <a:t>and</a:t>
            </a:r>
            <a:r>
              <a:rPr sz="2950" spc="-30" dirty="0">
                <a:solidFill>
                  <a:srgbClr val="7E7E7E"/>
                </a:solidFill>
                <a:latin typeface="Calibri"/>
                <a:cs typeface="Calibri"/>
              </a:rPr>
              <a:t> </a:t>
            </a:r>
            <a:r>
              <a:rPr sz="2950" dirty="0">
                <a:solidFill>
                  <a:srgbClr val="7E7E7E"/>
                </a:solidFill>
                <a:latin typeface="Calibri"/>
                <a:cs typeface="Calibri"/>
              </a:rPr>
              <a:t>self-assessment</a:t>
            </a:r>
            <a:r>
              <a:rPr sz="2950" spc="-75" dirty="0">
                <a:solidFill>
                  <a:srgbClr val="7E7E7E"/>
                </a:solidFill>
                <a:latin typeface="Calibri"/>
                <a:cs typeface="Calibri"/>
              </a:rPr>
              <a:t> </a:t>
            </a:r>
            <a:r>
              <a:rPr sz="2950" dirty="0">
                <a:solidFill>
                  <a:srgbClr val="7E7E7E"/>
                </a:solidFill>
                <a:latin typeface="Calibri"/>
                <a:cs typeface="Calibri"/>
              </a:rPr>
              <a:t>findings</a:t>
            </a:r>
            <a:r>
              <a:rPr sz="2950" spc="-30" dirty="0">
                <a:solidFill>
                  <a:srgbClr val="7E7E7E"/>
                </a:solidFill>
                <a:latin typeface="Calibri"/>
                <a:cs typeface="Calibri"/>
              </a:rPr>
              <a:t> </a:t>
            </a:r>
            <a:r>
              <a:rPr sz="2950" spc="-25" dirty="0">
                <a:solidFill>
                  <a:srgbClr val="7E7E7E"/>
                </a:solidFill>
                <a:latin typeface="Calibri"/>
                <a:cs typeface="Calibri"/>
              </a:rPr>
              <a:t>for </a:t>
            </a:r>
            <a:r>
              <a:rPr sz="2950" dirty="0">
                <a:solidFill>
                  <a:srgbClr val="7E7E7E"/>
                </a:solidFill>
                <a:latin typeface="Calibri"/>
                <a:cs typeface="Calibri"/>
              </a:rPr>
              <a:t>each</a:t>
            </a:r>
            <a:r>
              <a:rPr sz="2950" spc="-60" dirty="0">
                <a:solidFill>
                  <a:srgbClr val="7E7E7E"/>
                </a:solidFill>
                <a:latin typeface="Calibri"/>
                <a:cs typeface="Calibri"/>
              </a:rPr>
              <a:t> </a:t>
            </a:r>
            <a:r>
              <a:rPr sz="2950" dirty="0">
                <a:solidFill>
                  <a:srgbClr val="7E7E7E"/>
                </a:solidFill>
                <a:latin typeface="Calibri"/>
                <a:cs typeface="Calibri"/>
              </a:rPr>
              <a:t>committee.</a:t>
            </a:r>
            <a:r>
              <a:rPr sz="2950" spc="-40" dirty="0">
                <a:solidFill>
                  <a:srgbClr val="7E7E7E"/>
                </a:solidFill>
                <a:latin typeface="Calibri"/>
                <a:cs typeface="Calibri"/>
              </a:rPr>
              <a:t> </a:t>
            </a:r>
            <a:r>
              <a:rPr sz="2950" dirty="0">
                <a:solidFill>
                  <a:srgbClr val="7E7E7E"/>
                </a:solidFill>
                <a:latin typeface="Calibri"/>
                <a:cs typeface="Calibri"/>
              </a:rPr>
              <a:t>Such</a:t>
            </a:r>
            <a:r>
              <a:rPr sz="2950" spc="-60" dirty="0">
                <a:solidFill>
                  <a:srgbClr val="7E7E7E"/>
                </a:solidFill>
                <a:latin typeface="Calibri"/>
                <a:cs typeface="Calibri"/>
              </a:rPr>
              <a:t> </a:t>
            </a:r>
            <a:r>
              <a:rPr sz="2950" dirty="0">
                <a:solidFill>
                  <a:srgbClr val="7E7E7E"/>
                </a:solidFill>
                <a:latin typeface="Calibri"/>
                <a:cs typeface="Calibri"/>
              </a:rPr>
              <a:t>an</a:t>
            </a:r>
            <a:r>
              <a:rPr sz="2950" spc="-35" dirty="0">
                <a:solidFill>
                  <a:srgbClr val="7E7E7E"/>
                </a:solidFill>
                <a:latin typeface="Calibri"/>
                <a:cs typeface="Calibri"/>
              </a:rPr>
              <a:t> </a:t>
            </a:r>
            <a:r>
              <a:rPr sz="2950" dirty="0">
                <a:solidFill>
                  <a:srgbClr val="7E7E7E"/>
                </a:solidFill>
                <a:latin typeface="Calibri"/>
                <a:cs typeface="Calibri"/>
              </a:rPr>
              <a:t>extension</a:t>
            </a:r>
            <a:r>
              <a:rPr sz="2950" spc="-55" dirty="0">
                <a:solidFill>
                  <a:srgbClr val="7E7E7E"/>
                </a:solidFill>
                <a:latin typeface="Calibri"/>
                <a:cs typeface="Calibri"/>
              </a:rPr>
              <a:t> </a:t>
            </a:r>
            <a:r>
              <a:rPr sz="2950" dirty="0">
                <a:solidFill>
                  <a:srgbClr val="7E7E7E"/>
                </a:solidFill>
                <a:latin typeface="Calibri"/>
                <a:cs typeface="Calibri"/>
              </a:rPr>
              <a:t>will</a:t>
            </a:r>
            <a:r>
              <a:rPr sz="2950" spc="-30" dirty="0">
                <a:solidFill>
                  <a:srgbClr val="7E7E7E"/>
                </a:solidFill>
                <a:latin typeface="Calibri"/>
                <a:cs typeface="Calibri"/>
              </a:rPr>
              <a:t> </a:t>
            </a:r>
            <a:r>
              <a:rPr sz="2950" dirty="0">
                <a:solidFill>
                  <a:srgbClr val="7E7E7E"/>
                </a:solidFill>
                <a:latin typeface="Calibri"/>
                <a:cs typeface="Calibri"/>
              </a:rPr>
              <a:t>propel</a:t>
            </a:r>
            <a:r>
              <a:rPr sz="2950" spc="-70" dirty="0">
                <a:solidFill>
                  <a:srgbClr val="7E7E7E"/>
                </a:solidFill>
                <a:latin typeface="Calibri"/>
                <a:cs typeface="Calibri"/>
              </a:rPr>
              <a:t> </a:t>
            </a:r>
            <a:r>
              <a:rPr sz="2950" spc="-35" dirty="0">
                <a:solidFill>
                  <a:srgbClr val="7E7E7E"/>
                </a:solidFill>
                <a:latin typeface="Calibri"/>
                <a:cs typeface="Calibri"/>
              </a:rPr>
              <a:t>MLA’s</a:t>
            </a:r>
            <a:r>
              <a:rPr sz="2950" spc="-30" dirty="0">
                <a:solidFill>
                  <a:srgbClr val="7E7E7E"/>
                </a:solidFill>
                <a:latin typeface="Calibri"/>
                <a:cs typeface="Calibri"/>
              </a:rPr>
              <a:t> </a:t>
            </a:r>
            <a:r>
              <a:rPr sz="2950" dirty="0">
                <a:solidFill>
                  <a:srgbClr val="7E7E7E"/>
                </a:solidFill>
                <a:latin typeface="Calibri"/>
                <a:cs typeface="Calibri"/>
              </a:rPr>
              <a:t>engagement</a:t>
            </a:r>
            <a:r>
              <a:rPr sz="2950" spc="-100" dirty="0">
                <a:solidFill>
                  <a:srgbClr val="7E7E7E"/>
                </a:solidFill>
                <a:latin typeface="Calibri"/>
                <a:cs typeface="Calibri"/>
              </a:rPr>
              <a:t> </a:t>
            </a:r>
            <a:r>
              <a:rPr sz="2950" dirty="0">
                <a:solidFill>
                  <a:srgbClr val="7E7E7E"/>
                </a:solidFill>
                <a:latin typeface="Calibri"/>
                <a:cs typeface="Calibri"/>
              </a:rPr>
              <a:t>function</a:t>
            </a:r>
            <a:r>
              <a:rPr sz="2950" spc="-40" dirty="0">
                <a:solidFill>
                  <a:srgbClr val="7E7E7E"/>
                </a:solidFill>
                <a:latin typeface="Calibri"/>
                <a:cs typeface="Calibri"/>
              </a:rPr>
              <a:t> </a:t>
            </a:r>
            <a:r>
              <a:rPr sz="2950" dirty="0">
                <a:solidFill>
                  <a:srgbClr val="7E7E7E"/>
                </a:solidFill>
                <a:latin typeface="Calibri"/>
                <a:cs typeface="Calibri"/>
              </a:rPr>
              <a:t>to</a:t>
            </a:r>
            <a:r>
              <a:rPr sz="2950" spc="-65" dirty="0">
                <a:solidFill>
                  <a:srgbClr val="7E7E7E"/>
                </a:solidFill>
                <a:latin typeface="Calibri"/>
                <a:cs typeface="Calibri"/>
              </a:rPr>
              <a:t> </a:t>
            </a:r>
            <a:r>
              <a:rPr sz="2950" dirty="0">
                <a:solidFill>
                  <a:srgbClr val="7E7E7E"/>
                </a:solidFill>
                <a:latin typeface="Calibri"/>
                <a:cs typeface="Calibri"/>
              </a:rPr>
              <a:t>the</a:t>
            </a:r>
            <a:r>
              <a:rPr sz="2950" spc="-55" dirty="0">
                <a:solidFill>
                  <a:srgbClr val="7E7E7E"/>
                </a:solidFill>
                <a:latin typeface="Calibri"/>
                <a:cs typeface="Calibri"/>
              </a:rPr>
              <a:t> </a:t>
            </a:r>
            <a:r>
              <a:rPr sz="2950" dirty="0">
                <a:solidFill>
                  <a:srgbClr val="7E7E7E"/>
                </a:solidFill>
                <a:latin typeface="Calibri"/>
                <a:cs typeface="Calibri"/>
              </a:rPr>
              <a:t>next</a:t>
            </a:r>
            <a:r>
              <a:rPr sz="2950" spc="-60" dirty="0">
                <a:solidFill>
                  <a:srgbClr val="7E7E7E"/>
                </a:solidFill>
                <a:latin typeface="Calibri"/>
                <a:cs typeface="Calibri"/>
              </a:rPr>
              <a:t> </a:t>
            </a:r>
            <a:r>
              <a:rPr sz="2950" dirty="0">
                <a:solidFill>
                  <a:srgbClr val="7E7E7E"/>
                </a:solidFill>
                <a:latin typeface="Calibri"/>
                <a:cs typeface="Calibri"/>
              </a:rPr>
              <a:t>level</a:t>
            </a:r>
            <a:r>
              <a:rPr sz="2950" spc="-50" dirty="0">
                <a:solidFill>
                  <a:srgbClr val="7E7E7E"/>
                </a:solidFill>
                <a:latin typeface="Calibri"/>
                <a:cs typeface="Calibri"/>
              </a:rPr>
              <a:t> </a:t>
            </a:r>
            <a:r>
              <a:rPr sz="2950" dirty="0">
                <a:solidFill>
                  <a:srgbClr val="7E7E7E"/>
                </a:solidFill>
                <a:latin typeface="Calibri"/>
                <a:cs typeface="Calibri"/>
              </a:rPr>
              <a:t>of</a:t>
            </a:r>
            <a:r>
              <a:rPr sz="2950" spc="-50" dirty="0">
                <a:solidFill>
                  <a:srgbClr val="7E7E7E"/>
                </a:solidFill>
                <a:latin typeface="Calibri"/>
                <a:cs typeface="Calibri"/>
              </a:rPr>
              <a:t> </a:t>
            </a:r>
            <a:r>
              <a:rPr sz="2950" spc="-10" dirty="0">
                <a:solidFill>
                  <a:srgbClr val="7E7E7E"/>
                </a:solidFill>
                <a:latin typeface="Calibri"/>
                <a:cs typeface="Calibri"/>
              </a:rPr>
              <a:t>maturity</a:t>
            </a:r>
            <a:endParaRPr sz="295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5071" y="483979"/>
            <a:ext cx="8343265" cy="529590"/>
          </a:xfrm>
          <a:prstGeom prst="rect">
            <a:avLst/>
          </a:prstGeom>
        </p:spPr>
        <p:txBody>
          <a:bodyPr vert="horz" wrap="square" lIns="0" tIns="13335" rIns="0" bIns="0" rtlCol="0">
            <a:spAutoFit/>
          </a:bodyPr>
          <a:lstStyle/>
          <a:p>
            <a:pPr marL="12700">
              <a:lnSpc>
                <a:spcPct val="100000"/>
              </a:lnSpc>
              <a:spcBef>
                <a:spcPts val="105"/>
              </a:spcBef>
              <a:tabLst>
                <a:tab pos="3705860" algn="l"/>
              </a:tabLst>
            </a:pPr>
            <a:r>
              <a:rPr dirty="0"/>
              <a:t>Recommendation</a:t>
            </a:r>
            <a:r>
              <a:rPr spc="-185" dirty="0"/>
              <a:t> </a:t>
            </a:r>
            <a:r>
              <a:rPr spc="-25" dirty="0"/>
              <a:t>5:</a:t>
            </a:r>
            <a:r>
              <a:rPr dirty="0"/>
              <a:t>	</a:t>
            </a:r>
            <a:r>
              <a:rPr spc="-10" dirty="0"/>
              <a:t>Evaluation</a:t>
            </a:r>
            <a:r>
              <a:rPr spc="-90" dirty="0"/>
              <a:t> </a:t>
            </a:r>
            <a:r>
              <a:rPr dirty="0"/>
              <a:t>and</a:t>
            </a:r>
            <a:r>
              <a:rPr spc="-55" dirty="0"/>
              <a:t> </a:t>
            </a:r>
            <a:r>
              <a:rPr spc="-10" dirty="0"/>
              <a:t>investment</a:t>
            </a:r>
          </a:p>
        </p:txBody>
      </p:sp>
      <p:graphicFrame>
        <p:nvGraphicFramePr>
          <p:cNvPr id="3" name="object 3"/>
          <p:cNvGraphicFramePr>
            <a:graphicFrameLocks noGrp="1"/>
          </p:cNvGraphicFramePr>
          <p:nvPr>
            <p:extLst>
              <p:ext uri="{D42A27DB-BD31-4B8C-83A1-F6EECF244321}">
                <p14:modId xmlns:p14="http://schemas.microsoft.com/office/powerpoint/2010/main" val="3144211847"/>
              </p:ext>
            </p:extLst>
          </p:nvPr>
        </p:nvGraphicFramePr>
        <p:xfrm>
          <a:off x="682536" y="4000620"/>
          <a:ext cx="18093055" cy="5083055"/>
        </p:xfrm>
        <a:graphic>
          <a:graphicData uri="http://schemas.openxmlformats.org/drawingml/2006/table">
            <a:tbl>
              <a:tblPr firstRow="1" bandRow="1">
                <a:tableStyleId>{2D5ABB26-0587-4C30-8999-92F81FD0307C}</a:tableStyleId>
              </a:tblPr>
              <a:tblGrid>
                <a:gridCol w="6169114">
                  <a:extLst>
                    <a:ext uri="{9D8B030D-6E8A-4147-A177-3AD203B41FA5}">
                      <a16:colId xmlns:a16="http://schemas.microsoft.com/office/drawing/2014/main" val="20000"/>
                    </a:ext>
                  </a:extLst>
                </a:gridCol>
                <a:gridCol w="11923941">
                  <a:extLst>
                    <a:ext uri="{9D8B030D-6E8A-4147-A177-3AD203B41FA5}">
                      <a16:colId xmlns:a16="http://schemas.microsoft.com/office/drawing/2014/main" val="20001"/>
                    </a:ext>
                  </a:extLst>
                </a:gridCol>
              </a:tblGrid>
              <a:tr h="523240">
                <a:tc>
                  <a:txBody>
                    <a:bodyPr/>
                    <a:lstStyle/>
                    <a:p>
                      <a:pPr marL="56515">
                        <a:lnSpc>
                          <a:spcPct val="100000"/>
                        </a:lnSpc>
                        <a:spcBef>
                          <a:spcPts val="95"/>
                        </a:spcBef>
                      </a:pPr>
                      <a:r>
                        <a:rPr sz="2300" b="1" spc="-10" dirty="0">
                          <a:solidFill>
                            <a:srgbClr val="FFFFFF"/>
                          </a:solidFill>
                          <a:latin typeface="Calibri"/>
                          <a:cs typeface="Calibri"/>
                        </a:rPr>
                        <a:t>Actions</a:t>
                      </a:r>
                      <a:endParaRPr sz="230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7548"/>
                    </a:solidFill>
                  </a:tcPr>
                </a:tc>
                <a:tc>
                  <a:txBody>
                    <a:bodyPr/>
                    <a:lstStyle/>
                    <a:p>
                      <a:pPr marL="56515">
                        <a:lnSpc>
                          <a:spcPct val="100000"/>
                        </a:lnSpc>
                        <a:spcBef>
                          <a:spcPts val="95"/>
                        </a:spcBef>
                      </a:pPr>
                      <a:r>
                        <a:rPr lang="en-AU" sz="2300" b="1" dirty="0">
                          <a:solidFill>
                            <a:srgbClr val="FFFFFF"/>
                          </a:solidFill>
                          <a:latin typeface="Calibri"/>
                          <a:cs typeface="Calibri"/>
                        </a:rPr>
                        <a:t>Progress</a:t>
                      </a:r>
                      <a:endParaRPr lang="en-AU" sz="2300" dirty="0">
                        <a:latin typeface="Calibri"/>
                        <a:cs typeface="Calibri"/>
                      </a:endParaRPr>
                    </a:p>
                  </a:txBody>
                  <a:tcPr marL="0" marR="0" marT="12065"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rgbClr val="007548"/>
                    </a:solidFill>
                  </a:tcPr>
                </a:tc>
                <a:extLst>
                  <a:ext uri="{0D108BD9-81ED-4DB2-BD59-A6C34878D82A}">
                    <a16:rowId xmlns:a16="http://schemas.microsoft.com/office/drawing/2014/main" val="10000"/>
                  </a:ext>
                </a:extLst>
              </a:tr>
              <a:tr h="1359415">
                <a:tc>
                  <a:txBody>
                    <a:bodyPr/>
                    <a:lstStyle/>
                    <a:p>
                      <a:pPr marL="56515">
                        <a:lnSpc>
                          <a:spcPct val="100000"/>
                        </a:lnSpc>
                        <a:spcBef>
                          <a:spcPts val="95"/>
                        </a:spcBef>
                      </a:pPr>
                      <a:r>
                        <a:rPr sz="2300" dirty="0">
                          <a:solidFill>
                            <a:srgbClr val="4A4F53"/>
                          </a:solidFill>
                          <a:latin typeface="Calibri"/>
                          <a:cs typeface="Calibri"/>
                        </a:rPr>
                        <a:t>Develop</a:t>
                      </a:r>
                      <a:r>
                        <a:rPr sz="2300" spc="-80" dirty="0">
                          <a:solidFill>
                            <a:srgbClr val="4A4F53"/>
                          </a:solidFill>
                          <a:latin typeface="Calibri"/>
                          <a:cs typeface="Calibri"/>
                        </a:rPr>
                        <a:t> </a:t>
                      </a:r>
                      <a:r>
                        <a:rPr sz="2300" dirty="0">
                          <a:solidFill>
                            <a:srgbClr val="4A4F53"/>
                          </a:solidFill>
                          <a:latin typeface="Calibri"/>
                          <a:cs typeface="Calibri"/>
                        </a:rPr>
                        <a:t>and</a:t>
                      </a:r>
                      <a:r>
                        <a:rPr sz="2300" spc="-20" dirty="0">
                          <a:solidFill>
                            <a:srgbClr val="4A4F53"/>
                          </a:solidFill>
                          <a:latin typeface="Calibri"/>
                          <a:cs typeface="Calibri"/>
                        </a:rPr>
                        <a:t> </a:t>
                      </a:r>
                      <a:r>
                        <a:rPr sz="2300" dirty="0">
                          <a:solidFill>
                            <a:srgbClr val="4A4F53"/>
                          </a:solidFill>
                          <a:latin typeface="Calibri"/>
                          <a:cs typeface="Calibri"/>
                        </a:rPr>
                        <a:t>implement</a:t>
                      </a:r>
                      <a:r>
                        <a:rPr sz="2300" spc="-50" dirty="0">
                          <a:solidFill>
                            <a:srgbClr val="4A4F53"/>
                          </a:solidFill>
                          <a:latin typeface="Calibri"/>
                          <a:cs typeface="Calibri"/>
                        </a:rPr>
                        <a:t> </a:t>
                      </a:r>
                      <a:r>
                        <a:rPr sz="2300" dirty="0">
                          <a:solidFill>
                            <a:srgbClr val="4A4F53"/>
                          </a:solidFill>
                          <a:latin typeface="Calibri"/>
                          <a:cs typeface="Calibri"/>
                        </a:rPr>
                        <a:t>triple</a:t>
                      </a:r>
                      <a:r>
                        <a:rPr sz="2300" spc="-55" dirty="0">
                          <a:solidFill>
                            <a:srgbClr val="4A4F53"/>
                          </a:solidFill>
                          <a:latin typeface="Calibri"/>
                          <a:cs typeface="Calibri"/>
                        </a:rPr>
                        <a:t> </a:t>
                      </a:r>
                      <a:r>
                        <a:rPr sz="2300" dirty="0">
                          <a:solidFill>
                            <a:srgbClr val="4A4F53"/>
                          </a:solidFill>
                          <a:latin typeface="Calibri"/>
                          <a:cs typeface="Calibri"/>
                        </a:rPr>
                        <a:t>bottom</a:t>
                      </a:r>
                      <a:r>
                        <a:rPr sz="2300" spc="-55" dirty="0">
                          <a:solidFill>
                            <a:srgbClr val="4A4F53"/>
                          </a:solidFill>
                          <a:latin typeface="Calibri"/>
                          <a:cs typeface="Calibri"/>
                        </a:rPr>
                        <a:t> </a:t>
                      </a:r>
                      <a:r>
                        <a:rPr sz="2300" dirty="0">
                          <a:solidFill>
                            <a:srgbClr val="4A4F53"/>
                          </a:solidFill>
                          <a:latin typeface="Calibri"/>
                          <a:cs typeface="Calibri"/>
                        </a:rPr>
                        <a:t>line</a:t>
                      </a:r>
                      <a:r>
                        <a:rPr sz="2300" spc="-55" dirty="0">
                          <a:solidFill>
                            <a:srgbClr val="4A4F53"/>
                          </a:solidFill>
                          <a:latin typeface="Calibri"/>
                          <a:cs typeface="Calibri"/>
                        </a:rPr>
                        <a:t> </a:t>
                      </a:r>
                      <a:r>
                        <a:rPr sz="2300" dirty="0">
                          <a:solidFill>
                            <a:srgbClr val="4A4F53"/>
                          </a:solidFill>
                          <a:latin typeface="Calibri"/>
                          <a:cs typeface="Calibri"/>
                        </a:rPr>
                        <a:t>reporting</a:t>
                      </a:r>
                      <a:r>
                        <a:rPr sz="2300" spc="-50" dirty="0">
                          <a:solidFill>
                            <a:srgbClr val="4A4F53"/>
                          </a:solidFill>
                          <a:latin typeface="Calibri"/>
                          <a:cs typeface="Calibri"/>
                        </a:rPr>
                        <a:t> </a:t>
                      </a:r>
                      <a:r>
                        <a:rPr sz="2300" dirty="0">
                          <a:solidFill>
                            <a:srgbClr val="4A4F53"/>
                          </a:solidFill>
                          <a:latin typeface="Calibri"/>
                          <a:cs typeface="Calibri"/>
                        </a:rPr>
                        <a:t>in</a:t>
                      </a:r>
                      <a:r>
                        <a:rPr sz="2300" spc="-40" dirty="0">
                          <a:solidFill>
                            <a:srgbClr val="4A4F53"/>
                          </a:solidFill>
                          <a:latin typeface="Calibri"/>
                          <a:cs typeface="Calibri"/>
                        </a:rPr>
                        <a:t> </a:t>
                      </a:r>
                      <a:r>
                        <a:rPr sz="2300" dirty="0">
                          <a:solidFill>
                            <a:srgbClr val="4A4F53"/>
                          </a:solidFill>
                          <a:latin typeface="Calibri"/>
                          <a:cs typeface="Calibri"/>
                        </a:rPr>
                        <a:t>MLA</a:t>
                      </a:r>
                      <a:r>
                        <a:rPr sz="2300" spc="-45" dirty="0">
                          <a:solidFill>
                            <a:srgbClr val="4A4F53"/>
                          </a:solidFill>
                          <a:latin typeface="Calibri"/>
                          <a:cs typeface="Calibri"/>
                        </a:rPr>
                        <a:t> </a:t>
                      </a:r>
                      <a:r>
                        <a:rPr sz="2300" spc="-10" dirty="0">
                          <a:solidFill>
                            <a:srgbClr val="4A4F53"/>
                          </a:solidFill>
                          <a:latin typeface="Calibri"/>
                          <a:cs typeface="Calibri"/>
                        </a:rPr>
                        <a:t>investments</a:t>
                      </a:r>
                      <a:r>
                        <a:rPr sz="2300" spc="-45" dirty="0">
                          <a:solidFill>
                            <a:srgbClr val="4A4F53"/>
                          </a:solidFill>
                          <a:latin typeface="Calibri"/>
                          <a:cs typeface="Calibri"/>
                        </a:rPr>
                        <a:t> </a:t>
                      </a:r>
                      <a:r>
                        <a:rPr sz="2300" dirty="0">
                          <a:solidFill>
                            <a:srgbClr val="4A4F53"/>
                          </a:solidFill>
                          <a:latin typeface="Calibri"/>
                          <a:cs typeface="Calibri"/>
                        </a:rPr>
                        <a:t>including</a:t>
                      </a:r>
                      <a:r>
                        <a:rPr sz="2300" spc="-30" dirty="0">
                          <a:solidFill>
                            <a:srgbClr val="4A4F53"/>
                          </a:solidFill>
                          <a:latin typeface="Calibri"/>
                          <a:cs typeface="Calibri"/>
                        </a:rPr>
                        <a:t> </a:t>
                      </a:r>
                      <a:r>
                        <a:rPr sz="2300" spc="-25" dirty="0">
                          <a:solidFill>
                            <a:srgbClr val="4A4F53"/>
                          </a:solidFill>
                          <a:latin typeface="Calibri"/>
                          <a:cs typeface="Calibri"/>
                        </a:rPr>
                        <a:t>the</a:t>
                      </a:r>
                      <a:endParaRPr sz="2300">
                        <a:latin typeface="Calibri"/>
                        <a:cs typeface="Calibri"/>
                      </a:endParaRPr>
                    </a:p>
                    <a:p>
                      <a:pPr marL="56515">
                        <a:lnSpc>
                          <a:spcPct val="100000"/>
                        </a:lnSpc>
                        <a:spcBef>
                          <a:spcPts val="425"/>
                        </a:spcBef>
                      </a:pPr>
                      <a:r>
                        <a:rPr sz="2300" spc="-10" dirty="0">
                          <a:solidFill>
                            <a:srgbClr val="4A4F53"/>
                          </a:solidFill>
                          <a:latin typeface="Calibri"/>
                          <a:cs typeface="Calibri"/>
                        </a:rPr>
                        <a:t>quantification</a:t>
                      </a:r>
                      <a:r>
                        <a:rPr sz="2300" spc="-50" dirty="0">
                          <a:solidFill>
                            <a:srgbClr val="4A4F53"/>
                          </a:solidFill>
                          <a:latin typeface="Calibri"/>
                          <a:cs typeface="Calibri"/>
                        </a:rPr>
                        <a:t> </a:t>
                      </a:r>
                      <a:r>
                        <a:rPr sz="2300" dirty="0">
                          <a:solidFill>
                            <a:srgbClr val="4A4F53"/>
                          </a:solidFill>
                          <a:latin typeface="Calibri"/>
                          <a:cs typeface="Calibri"/>
                        </a:rPr>
                        <a:t>of</a:t>
                      </a:r>
                      <a:r>
                        <a:rPr sz="2300" spc="-40" dirty="0">
                          <a:solidFill>
                            <a:srgbClr val="4A4F53"/>
                          </a:solidFill>
                          <a:latin typeface="Calibri"/>
                          <a:cs typeface="Calibri"/>
                        </a:rPr>
                        <a:t> </a:t>
                      </a:r>
                      <a:r>
                        <a:rPr sz="2300" dirty="0">
                          <a:solidFill>
                            <a:srgbClr val="4A4F53"/>
                          </a:solidFill>
                          <a:latin typeface="Calibri"/>
                          <a:cs typeface="Calibri"/>
                        </a:rPr>
                        <a:t>benefits</a:t>
                      </a:r>
                      <a:r>
                        <a:rPr sz="2300" spc="-25" dirty="0">
                          <a:solidFill>
                            <a:srgbClr val="4A4F53"/>
                          </a:solidFill>
                          <a:latin typeface="Calibri"/>
                          <a:cs typeface="Calibri"/>
                        </a:rPr>
                        <a:t> </a:t>
                      </a:r>
                      <a:r>
                        <a:rPr sz="2300" dirty="0">
                          <a:solidFill>
                            <a:srgbClr val="4A4F53"/>
                          </a:solidFill>
                          <a:latin typeface="Calibri"/>
                          <a:cs typeface="Calibri"/>
                        </a:rPr>
                        <a:t>(where</a:t>
                      </a:r>
                      <a:r>
                        <a:rPr sz="2300" spc="-10" dirty="0">
                          <a:solidFill>
                            <a:srgbClr val="4A4F53"/>
                          </a:solidFill>
                          <a:latin typeface="Calibri"/>
                          <a:cs typeface="Calibri"/>
                        </a:rPr>
                        <a:t> practicable).</a:t>
                      </a:r>
                      <a:endParaRPr sz="2300">
                        <a:latin typeface="Calibri"/>
                        <a:cs typeface="Calibri"/>
                      </a:endParaRPr>
                    </a:p>
                  </a:txBody>
                  <a:tcPr marL="0" marR="0" marT="1206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nSpc>
                          <a:spcPct val="107000"/>
                        </a:lnSpc>
                        <a:spcAft>
                          <a:spcPts val="800"/>
                        </a:spcAft>
                      </a:pPr>
                      <a:r>
                        <a:rPr lang="en-AU" sz="2300" dirty="0">
                          <a:solidFill>
                            <a:srgbClr val="4A4F53"/>
                          </a:solidFill>
                          <a:latin typeface="Calibri"/>
                          <a:ea typeface="+mn-ea"/>
                          <a:cs typeface="Calibri"/>
                        </a:rPr>
                        <a:t>Completed in FY23. Triple bottom line (TBL) framework developed and implemented.</a:t>
                      </a:r>
                    </a:p>
                  </a:txBody>
                  <a:tcPr marL="68580" marR="6858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570355">
                <a:tc>
                  <a:txBody>
                    <a:bodyPr/>
                    <a:lstStyle/>
                    <a:p>
                      <a:pPr marL="56515">
                        <a:lnSpc>
                          <a:spcPct val="100000"/>
                        </a:lnSpc>
                        <a:spcBef>
                          <a:spcPts val="95"/>
                        </a:spcBef>
                      </a:pPr>
                      <a:r>
                        <a:rPr sz="2300" spc="-10" dirty="0">
                          <a:solidFill>
                            <a:srgbClr val="4A4F53"/>
                          </a:solidFill>
                          <a:latin typeface="Calibri"/>
                          <a:cs typeface="Calibri"/>
                        </a:rPr>
                        <a:t>Quantitative</a:t>
                      </a:r>
                      <a:r>
                        <a:rPr sz="2300" spc="-65" dirty="0">
                          <a:solidFill>
                            <a:srgbClr val="4A4F53"/>
                          </a:solidFill>
                          <a:latin typeface="Calibri"/>
                          <a:cs typeface="Calibri"/>
                        </a:rPr>
                        <a:t> </a:t>
                      </a:r>
                      <a:r>
                        <a:rPr sz="2300" dirty="0">
                          <a:solidFill>
                            <a:srgbClr val="4A4F53"/>
                          </a:solidFill>
                          <a:latin typeface="Calibri"/>
                          <a:cs typeface="Calibri"/>
                        </a:rPr>
                        <a:t>and</a:t>
                      </a:r>
                      <a:r>
                        <a:rPr sz="2300" spc="-30" dirty="0">
                          <a:solidFill>
                            <a:srgbClr val="4A4F53"/>
                          </a:solidFill>
                          <a:latin typeface="Calibri"/>
                          <a:cs typeface="Calibri"/>
                        </a:rPr>
                        <a:t> </a:t>
                      </a:r>
                      <a:r>
                        <a:rPr sz="2300" spc="-10" dirty="0">
                          <a:solidFill>
                            <a:srgbClr val="4A4F53"/>
                          </a:solidFill>
                          <a:latin typeface="Calibri"/>
                          <a:cs typeface="Calibri"/>
                        </a:rPr>
                        <a:t>qualitative</a:t>
                      </a:r>
                      <a:r>
                        <a:rPr sz="2300" spc="-70" dirty="0">
                          <a:solidFill>
                            <a:srgbClr val="4A4F53"/>
                          </a:solidFill>
                          <a:latin typeface="Calibri"/>
                          <a:cs typeface="Calibri"/>
                        </a:rPr>
                        <a:t> </a:t>
                      </a:r>
                      <a:r>
                        <a:rPr sz="2300" dirty="0">
                          <a:solidFill>
                            <a:srgbClr val="4A4F53"/>
                          </a:solidFill>
                          <a:latin typeface="Calibri"/>
                          <a:cs typeface="Calibri"/>
                        </a:rPr>
                        <a:t>analysis</a:t>
                      </a:r>
                      <a:r>
                        <a:rPr sz="2300" spc="-50" dirty="0">
                          <a:solidFill>
                            <a:srgbClr val="4A4F53"/>
                          </a:solidFill>
                          <a:latin typeface="Calibri"/>
                          <a:cs typeface="Calibri"/>
                        </a:rPr>
                        <a:t> </a:t>
                      </a:r>
                      <a:r>
                        <a:rPr sz="2300" dirty="0">
                          <a:solidFill>
                            <a:srgbClr val="4A4F53"/>
                          </a:solidFill>
                          <a:latin typeface="Calibri"/>
                          <a:cs typeface="Calibri"/>
                        </a:rPr>
                        <a:t>developed</a:t>
                      </a:r>
                      <a:r>
                        <a:rPr sz="2300" spc="-45" dirty="0">
                          <a:solidFill>
                            <a:srgbClr val="4A4F53"/>
                          </a:solidFill>
                          <a:latin typeface="Calibri"/>
                          <a:cs typeface="Calibri"/>
                        </a:rPr>
                        <a:t> </a:t>
                      </a:r>
                      <a:r>
                        <a:rPr sz="2300" dirty="0">
                          <a:solidFill>
                            <a:srgbClr val="4A4F53"/>
                          </a:solidFill>
                          <a:latin typeface="Calibri"/>
                          <a:cs typeface="Calibri"/>
                        </a:rPr>
                        <a:t>that</a:t>
                      </a:r>
                      <a:r>
                        <a:rPr sz="2300" spc="-20" dirty="0">
                          <a:solidFill>
                            <a:srgbClr val="4A4F53"/>
                          </a:solidFill>
                          <a:latin typeface="Calibri"/>
                          <a:cs typeface="Calibri"/>
                        </a:rPr>
                        <a:t> </a:t>
                      </a:r>
                      <a:r>
                        <a:rPr sz="2300" dirty="0">
                          <a:solidFill>
                            <a:srgbClr val="4A4F53"/>
                          </a:solidFill>
                          <a:latin typeface="Calibri"/>
                          <a:cs typeface="Calibri"/>
                        </a:rPr>
                        <a:t>assists</a:t>
                      </a:r>
                      <a:r>
                        <a:rPr sz="2300" spc="-50" dirty="0">
                          <a:solidFill>
                            <a:srgbClr val="4A4F53"/>
                          </a:solidFill>
                          <a:latin typeface="Calibri"/>
                          <a:cs typeface="Calibri"/>
                        </a:rPr>
                        <a:t> </a:t>
                      </a:r>
                      <a:r>
                        <a:rPr sz="2300" dirty="0">
                          <a:solidFill>
                            <a:srgbClr val="4A4F53"/>
                          </a:solidFill>
                          <a:latin typeface="Calibri"/>
                          <a:cs typeface="Calibri"/>
                        </a:rPr>
                        <a:t>MLA</a:t>
                      </a:r>
                      <a:r>
                        <a:rPr sz="2300" spc="-25" dirty="0">
                          <a:solidFill>
                            <a:srgbClr val="4A4F53"/>
                          </a:solidFill>
                          <a:latin typeface="Calibri"/>
                          <a:cs typeface="Calibri"/>
                        </a:rPr>
                        <a:t> </a:t>
                      </a:r>
                      <a:r>
                        <a:rPr sz="2300" dirty="0">
                          <a:solidFill>
                            <a:srgbClr val="4A4F53"/>
                          </a:solidFill>
                          <a:latin typeface="Calibri"/>
                          <a:cs typeface="Calibri"/>
                        </a:rPr>
                        <a:t>in</a:t>
                      </a:r>
                      <a:r>
                        <a:rPr sz="2300" spc="-25" dirty="0">
                          <a:solidFill>
                            <a:srgbClr val="4A4F53"/>
                          </a:solidFill>
                          <a:latin typeface="Calibri"/>
                          <a:cs typeface="Calibri"/>
                        </a:rPr>
                        <a:t> </a:t>
                      </a:r>
                      <a:r>
                        <a:rPr sz="2300" dirty="0">
                          <a:solidFill>
                            <a:srgbClr val="4A4F53"/>
                          </a:solidFill>
                          <a:latin typeface="Calibri"/>
                          <a:cs typeface="Calibri"/>
                        </a:rPr>
                        <a:t>developing</a:t>
                      </a:r>
                      <a:r>
                        <a:rPr sz="2300" spc="-35" dirty="0">
                          <a:solidFill>
                            <a:srgbClr val="4A4F53"/>
                          </a:solidFill>
                          <a:latin typeface="Calibri"/>
                          <a:cs typeface="Calibri"/>
                        </a:rPr>
                        <a:t> </a:t>
                      </a:r>
                      <a:r>
                        <a:rPr sz="2300" dirty="0">
                          <a:solidFill>
                            <a:srgbClr val="4A4F53"/>
                          </a:solidFill>
                          <a:latin typeface="Calibri"/>
                          <a:cs typeface="Calibri"/>
                        </a:rPr>
                        <a:t>a</a:t>
                      </a:r>
                      <a:r>
                        <a:rPr sz="2300" spc="-35" dirty="0">
                          <a:solidFill>
                            <a:srgbClr val="4A4F53"/>
                          </a:solidFill>
                          <a:latin typeface="Calibri"/>
                          <a:cs typeface="Calibri"/>
                        </a:rPr>
                        <a:t> </a:t>
                      </a:r>
                      <a:r>
                        <a:rPr sz="2300" spc="-10" dirty="0">
                          <a:solidFill>
                            <a:srgbClr val="4A4F53"/>
                          </a:solidFill>
                          <a:latin typeface="Calibri"/>
                          <a:cs typeface="Calibri"/>
                        </a:rPr>
                        <a:t>balanced</a:t>
                      </a:r>
                      <a:endParaRPr sz="2300" dirty="0">
                        <a:latin typeface="Calibri"/>
                        <a:cs typeface="Calibri"/>
                      </a:endParaRPr>
                    </a:p>
                    <a:p>
                      <a:pPr marL="56515">
                        <a:lnSpc>
                          <a:spcPct val="100000"/>
                        </a:lnSpc>
                        <a:spcBef>
                          <a:spcPts val="425"/>
                        </a:spcBef>
                      </a:pPr>
                      <a:r>
                        <a:rPr sz="2300" dirty="0">
                          <a:solidFill>
                            <a:srgbClr val="4A4F53"/>
                          </a:solidFill>
                          <a:latin typeface="Calibri"/>
                          <a:cs typeface="Calibri"/>
                        </a:rPr>
                        <a:t>portfolio</a:t>
                      </a:r>
                      <a:r>
                        <a:rPr sz="2300" spc="-110" dirty="0">
                          <a:solidFill>
                            <a:srgbClr val="4A4F53"/>
                          </a:solidFill>
                          <a:latin typeface="Calibri"/>
                          <a:cs typeface="Calibri"/>
                        </a:rPr>
                        <a:t> </a:t>
                      </a:r>
                      <a:r>
                        <a:rPr sz="2300" dirty="0">
                          <a:solidFill>
                            <a:srgbClr val="4A4F53"/>
                          </a:solidFill>
                          <a:latin typeface="Calibri"/>
                          <a:cs typeface="Calibri"/>
                        </a:rPr>
                        <a:t>that</a:t>
                      </a:r>
                      <a:r>
                        <a:rPr sz="2300" spc="-35" dirty="0">
                          <a:solidFill>
                            <a:srgbClr val="4A4F53"/>
                          </a:solidFill>
                          <a:latin typeface="Calibri"/>
                          <a:cs typeface="Calibri"/>
                        </a:rPr>
                        <a:t> </a:t>
                      </a:r>
                      <a:r>
                        <a:rPr sz="2300" dirty="0">
                          <a:solidFill>
                            <a:srgbClr val="4A4F53"/>
                          </a:solidFill>
                          <a:latin typeface="Calibri"/>
                          <a:cs typeface="Calibri"/>
                        </a:rPr>
                        <a:t>maximises</a:t>
                      </a:r>
                      <a:r>
                        <a:rPr sz="2300" spc="-70" dirty="0">
                          <a:solidFill>
                            <a:srgbClr val="4A4F53"/>
                          </a:solidFill>
                          <a:latin typeface="Calibri"/>
                          <a:cs typeface="Calibri"/>
                        </a:rPr>
                        <a:t> </a:t>
                      </a:r>
                      <a:r>
                        <a:rPr sz="2300" dirty="0">
                          <a:solidFill>
                            <a:srgbClr val="4A4F53"/>
                          </a:solidFill>
                          <a:latin typeface="Calibri"/>
                          <a:cs typeface="Calibri"/>
                        </a:rPr>
                        <a:t>returns</a:t>
                      </a:r>
                      <a:r>
                        <a:rPr sz="2300" spc="-30" dirty="0">
                          <a:solidFill>
                            <a:srgbClr val="4A4F53"/>
                          </a:solidFill>
                          <a:latin typeface="Calibri"/>
                          <a:cs typeface="Calibri"/>
                        </a:rPr>
                        <a:t> </a:t>
                      </a:r>
                      <a:r>
                        <a:rPr sz="2300" dirty="0">
                          <a:solidFill>
                            <a:srgbClr val="4A4F53"/>
                          </a:solidFill>
                          <a:latin typeface="Calibri"/>
                          <a:cs typeface="Calibri"/>
                        </a:rPr>
                        <a:t>to</a:t>
                      </a:r>
                      <a:r>
                        <a:rPr sz="2300" spc="-50" dirty="0">
                          <a:solidFill>
                            <a:srgbClr val="4A4F53"/>
                          </a:solidFill>
                          <a:latin typeface="Calibri"/>
                          <a:cs typeface="Calibri"/>
                        </a:rPr>
                        <a:t> </a:t>
                      </a:r>
                      <a:r>
                        <a:rPr sz="2300" dirty="0">
                          <a:solidFill>
                            <a:srgbClr val="4A4F53"/>
                          </a:solidFill>
                          <a:latin typeface="Calibri"/>
                          <a:cs typeface="Calibri"/>
                        </a:rPr>
                        <a:t>MLA</a:t>
                      </a:r>
                      <a:r>
                        <a:rPr sz="2300" spc="-45" dirty="0">
                          <a:solidFill>
                            <a:srgbClr val="4A4F53"/>
                          </a:solidFill>
                          <a:latin typeface="Calibri"/>
                          <a:cs typeface="Calibri"/>
                        </a:rPr>
                        <a:t> </a:t>
                      </a:r>
                      <a:r>
                        <a:rPr sz="2300" spc="-10" dirty="0">
                          <a:solidFill>
                            <a:srgbClr val="4A4F53"/>
                          </a:solidFill>
                          <a:latin typeface="Calibri"/>
                          <a:cs typeface="Calibri"/>
                        </a:rPr>
                        <a:t>stakeholders</a:t>
                      </a:r>
                      <a:endParaRPr sz="2300" dirty="0">
                        <a:latin typeface="Calibri"/>
                        <a:cs typeface="Calibri"/>
                      </a:endParaRPr>
                    </a:p>
                  </a:txBody>
                  <a:tcPr marL="0" marR="0" marT="1206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nSpc>
                          <a:spcPct val="107000"/>
                        </a:lnSpc>
                        <a:spcAft>
                          <a:spcPts val="800"/>
                        </a:spcAft>
                      </a:pPr>
                      <a:r>
                        <a:rPr lang="en-AU" sz="2300" dirty="0">
                          <a:solidFill>
                            <a:srgbClr val="4A4F53"/>
                          </a:solidFill>
                          <a:latin typeface="Calibri"/>
                          <a:ea typeface="+mn-ea"/>
                          <a:cs typeface="Calibri"/>
                        </a:rPr>
                        <a:t>Completed in FY22, under ‘Path2Impact’ approach to investment.  Includes annual review of investment portfolios, linked to upgraded systems and processes focussed on delivering impact.  </a:t>
                      </a:r>
                    </a:p>
                  </a:txBody>
                  <a:tcPr marL="68580" marR="6858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630045">
                <a:tc>
                  <a:txBody>
                    <a:bodyPr/>
                    <a:lstStyle/>
                    <a:p>
                      <a:pPr marL="56515">
                        <a:lnSpc>
                          <a:spcPct val="100000"/>
                        </a:lnSpc>
                        <a:spcBef>
                          <a:spcPts val="95"/>
                        </a:spcBef>
                      </a:pPr>
                      <a:r>
                        <a:rPr sz="2300" dirty="0">
                          <a:solidFill>
                            <a:srgbClr val="4A4F53"/>
                          </a:solidFill>
                          <a:latin typeface="Calibri"/>
                          <a:cs typeface="Calibri"/>
                        </a:rPr>
                        <a:t>ISC</a:t>
                      </a:r>
                      <a:r>
                        <a:rPr sz="2300" spc="-60" dirty="0">
                          <a:solidFill>
                            <a:srgbClr val="4A4F53"/>
                          </a:solidFill>
                          <a:latin typeface="Calibri"/>
                          <a:cs typeface="Calibri"/>
                        </a:rPr>
                        <a:t> </a:t>
                      </a:r>
                      <a:r>
                        <a:rPr sz="2300" dirty="0">
                          <a:solidFill>
                            <a:srgbClr val="4A4F53"/>
                          </a:solidFill>
                          <a:latin typeface="Calibri"/>
                          <a:cs typeface="Calibri"/>
                        </a:rPr>
                        <a:t>are</a:t>
                      </a:r>
                      <a:r>
                        <a:rPr sz="2300" spc="-25" dirty="0">
                          <a:solidFill>
                            <a:srgbClr val="4A4F53"/>
                          </a:solidFill>
                          <a:latin typeface="Calibri"/>
                          <a:cs typeface="Calibri"/>
                        </a:rPr>
                        <a:t> </a:t>
                      </a:r>
                      <a:r>
                        <a:rPr sz="2300" dirty="0">
                          <a:solidFill>
                            <a:srgbClr val="4A4F53"/>
                          </a:solidFill>
                          <a:latin typeface="Calibri"/>
                          <a:cs typeface="Calibri"/>
                        </a:rPr>
                        <a:t>completing</a:t>
                      </a:r>
                      <a:r>
                        <a:rPr sz="2300" spc="-40" dirty="0">
                          <a:solidFill>
                            <a:srgbClr val="4A4F53"/>
                          </a:solidFill>
                          <a:latin typeface="Calibri"/>
                          <a:cs typeface="Calibri"/>
                        </a:rPr>
                        <a:t> </a:t>
                      </a:r>
                      <a:r>
                        <a:rPr sz="2300" dirty="0">
                          <a:solidFill>
                            <a:srgbClr val="4A4F53"/>
                          </a:solidFill>
                          <a:latin typeface="Calibri"/>
                          <a:cs typeface="Calibri"/>
                        </a:rPr>
                        <a:t>an</a:t>
                      </a:r>
                      <a:r>
                        <a:rPr sz="2300" spc="-35" dirty="0">
                          <a:solidFill>
                            <a:srgbClr val="4A4F53"/>
                          </a:solidFill>
                          <a:latin typeface="Calibri"/>
                          <a:cs typeface="Calibri"/>
                        </a:rPr>
                        <a:t> </a:t>
                      </a:r>
                      <a:r>
                        <a:rPr sz="2300" dirty="0">
                          <a:solidFill>
                            <a:srgbClr val="4A4F53"/>
                          </a:solidFill>
                          <a:latin typeface="Calibri"/>
                          <a:cs typeface="Calibri"/>
                        </a:rPr>
                        <a:t>updated</a:t>
                      </a:r>
                      <a:r>
                        <a:rPr sz="2300" spc="-15" dirty="0">
                          <a:solidFill>
                            <a:srgbClr val="4A4F53"/>
                          </a:solidFill>
                          <a:latin typeface="Calibri"/>
                          <a:cs typeface="Calibri"/>
                        </a:rPr>
                        <a:t> </a:t>
                      </a:r>
                      <a:r>
                        <a:rPr sz="2300" dirty="0">
                          <a:solidFill>
                            <a:srgbClr val="4A4F53"/>
                          </a:solidFill>
                          <a:latin typeface="Calibri"/>
                          <a:cs typeface="Calibri"/>
                        </a:rPr>
                        <a:t>Monitoring</a:t>
                      </a:r>
                      <a:r>
                        <a:rPr sz="2300" spc="-70" dirty="0">
                          <a:solidFill>
                            <a:srgbClr val="4A4F53"/>
                          </a:solidFill>
                          <a:latin typeface="Calibri"/>
                          <a:cs typeface="Calibri"/>
                        </a:rPr>
                        <a:t> </a:t>
                      </a:r>
                      <a:r>
                        <a:rPr sz="2300" dirty="0">
                          <a:solidFill>
                            <a:srgbClr val="4A4F53"/>
                          </a:solidFill>
                          <a:latin typeface="Calibri"/>
                          <a:cs typeface="Calibri"/>
                        </a:rPr>
                        <a:t>&amp;</a:t>
                      </a:r>
                      <a:r>
                        <a:rPr sz="2300" spc="-20" dirty="0">
                          <a:solidFill>
                            <a:srgbClr val="4A4F53"/>
                          </a:solidFill>
                          <a:latin typeface="Calibri"/>
                          <a:cs typeface="Calibri"/>
                        </a:rPr>
                        <a:t> </a:t>
                      </a:r>
                      <a:r>
                        <a:rPr sz="2300" spc="-10" dirty="0">
                          <a:solidFill>
                            <a:srgbClr val="4A4F53"/>
                          </a:solidFill>
                          <a:latin typeface="Calibri"/>
                          <a:cs typeface="Calibri"/>
                        </a:rPr>
                        <a:t>Evaluation</a:t>
                      </a:r>
                      <a:r>
                        <a:rPr sz="2300" spc="-65" dirty="0">
                          <a:solidFill>
                            <a:srgbClr val="4A4F53"/>
                          </a:solidFill>
                          <a:latin typeface="Calibri"/>
                          <a:cs typeface="Calibri"/>
                        </a:rPr>
                        <a:t> </a:t>
                      </a:r>
                      <a:r>
                        <a:rPr sz="2300" spc="-10" dirty="0">
                          <a:solidFill>
                            <a:srgbClr val="4A4F53"/>
                          </a:solidFill>
                          <a:latin typeface="Calibri"/>
                          <a:cs typeface="Calibri"/>
                        </a:rPr>
                        <a:t>framework,</a:t>
                      </a:r>
                      <a:r>
                        <a:rPr sz="2300" spc="-80" dirty="0">
                          <a:solidFill>
                            <a:srgbClr val="4A4F53"/>
                          </a:solidFill>
                          <a:latin typeface="Calibri"/>
                          <a:cs typeface="Calibri"/>
                        </a:rPr>
                        <a:t> </a:t>
                      </a:r>
                      <a:r>
                        <a:rPr sz="2300" dirty="0">
                          <a:solidFill>
                            <a:srgbClr val="4A4F53"/>
                          </a:solidFill>
                          <a:latin typeface="Calibri"/>
                          <a:cs typeface="Calibri"/>
                        </a:rPr>
                        <a:t>with</a:t>
                      </a:r>
                      <a:r>
                        <a:rPr sz="2300" spc="-50" dirty="0">
                          <a:solidFill>
                            <a:srgbClr val="4A4F53"/>
                          </a:solidFill>
                          <a:latin typeface="Calibri"/>
                          <a:cs typeface="Calibri"/>
                        </a:rPr>
                        <a:t> </a:t>
                      </a:r>
                      <a:r>
                        <a:rPr sz="2300" spc="-10" dirty="0">
                          <a:solidFill>
                            <a:srgbClr val="4A4F53"/>
                          </a:solidFill>
                          <a:latin typeface="Calibri"/>
                          <a:cs typeface="Calibri"/>
                        </a:rPr>
                        <a:t>quantifiable</a:t>
                      </a:r>
                      <a:endParaRPr sz="2300" dirty="0">
                        <a:latin typeface="Calibri"/>
                        <a:cs typeface="Calibri"/>
                      </a:endParaRPr>
                    </a:p>
                    <a:p>
                      <a:pPr marL="56515">
                        <a:lnSpc>
                          <a:spcPct val="100000"/>
                        </a:lnSpc>
                        <a:spcBef>
                          <a:spcPts val="425"/>
                        </a:spcBef>
                      </a:pPr>
                      <a:r>
                        <a:rPr sz="2300" dirty="0">
                          <a:solidFill>
                            <a:srgbClr val="4A4F53"/>
                          </a:solidFill>
                          <a:latin typeface="Calibri"/>
                          <a:cs typeface="Calibri"/>
                        </a:rPr>
                        <a:t>techniques</a:t>
                      </a:r>
                      <a:r>
                        <a:rPr sz="2300" spc="-15" dirty="0">
                          <a:solidFill>
                            <a:srgbClr val="4A4F53"/>
                          </a:solidFill>
                          <a:latin typeface="Calibri"/>
                          <a:cs typeface="Calibri"/>
                        </a:rPr>
                        <a:t> </a:t>
                      </a:r>
                      <a:r>
                        <a:rPr sz="2300" dirty="0">
                          <a:solidFill>
                            <a:srgbClr val="4A4F53"/>
                          </a:solidFill>
                          <a:latin typeface="Calibri"/>
                          <a:cs typeface="Calibri"/>
                        </a:rPr>
                        <a:t>and</a:t>
                      </a:r>
                      <a:r>
                        <a:rPr sz="2300" spc="-30" dirty="0">
                          <a:solidFill>
                            <a:srgbClr val="4A4F53"/>
                          </a:solidFill>
                          <a:latin typeface="Calibri"/>
                          <a:cs typeface="Calibri"/>
                        </a:rPr>
                        <a:t> </a:t>
                      </a:r>
                      <a:r>
                        <a:rPr sz="2300" spc="-10" dirty="0">
                          <a:solidFill>
                            <a:srgbClr val="4A4F53"/>
                          </a:solidFill>
                          <a:latin typeface="Calibri"/>
                          <a:cs typeface="Calibri"/>
                        </a:rPr>
                        <a:t>comprehensive</a:t>
                      </a:r>
                      <a:r>
                        <a:rPr sz="2300" spc="-50" dirty="0">
                          <a:solidFill>
                            <a:srgbClr val="4A4F53"/>
                          </a:solidFill>
                          <a:latin typeface="Calibri"/>
                          <a:cs typeface="Calibri"/>
                        </a:rPr>
                        <a:t> </a:t>
                      </a:r>
                      <a:r>
                        <a:rPr sz="2300" spc="-20" dirty="0">
                          <a:solidFill>
                            <a:srgbClr val="4A4F53"/>
                          </a:solidFill>
                          <a:latin typeface="Calibri"/>
                          <a:cs typeface="Calibri"/>
                        </a:rPr>
                        <a:t>ex-</a:t>
                      </a:r>
                      <a:r>
                        <a:rPr sz="2300" dirty="0">
                          <a:solidFill>
                            <a:srgbClr val="4A4F53"/>
                          </a:solidFill>
                          <a:latin typeface="Calibri"/>
                          <a:cs typeface="Calibri"/>
                        </a:rPr>
                        <a:t>ante</a:t>
                      </a:r>
                      <a:r>
                        <a:rPr sz="2300" spc="-45" dirty="0">
                          <a:solidFill>
                            <a:srgbClr val="4A4F53"/>
                          </a:solidFill>
                          <a:latin typeface="Calibri"/>
                          <a:cs typeface="Calibri"/>
                        </a:rPr>
                        <a:t> </a:t>
                      </a:r>
                      <a:r>
                        <a:rPr sz="2300" dirty="0">
                          <a:solidFill>
                            <a:srgbClr val="4A4F53"/>
                          </a:solidFill>
                          <a:latin typeface="Calibri"/>
                          <a:cs typeface="Calibri"/>
                        </a:rPr>
                        <a:t>BCR</a:t>
                      </a:r>
                      <a:r>
                        <a:rPr sz="2300" spc="-35" dirty="0">
                          <a:solidFill>
                            <a:srgbClr val="4A4F53"/>
                          </a:solidFill>
                          <a:latin typeface="Calibri"/>
                          <a:cs typeface="Calibri"/>
                        </a:rPr>
                        <a:t> </a:t>
                      </a:r>
                      <a:r>
                        <a:rPr sz="2300" dirty="0">
                          <a:solidFill>
                            <a:srgbClr val="4A4F53"/>
                          </a:solidFill>
                          <a:latin typeface="Calibri"/>
                          <a:cs typeface="Calibri"/>
                        </a:rPr>
                        <a:t>analysis</a:t>
                      </a:r>
                      <a:r>
                        <a:rPr sz="2300" spc="-55" dirty="0">
                          <a:solidFill>
                            <a:srgbClr val="4A4F53"/>
                          </a:solidFill>
                          <a:latin typeface="Calibri"/>
                          <a:cs typeface="Calibri"/>
                        </a:rPr>
                        <a:t> </a:t>
                      </a:r>
                      <a:r>
                        <a:rPr sz="2300" dirty="0">
                          <a:solidFill>
                            <a:srgbClr val="4A4F53"/>
                          </a:solidFill>
                          <a:latin typeface="Calibri"/>
                          <a:cs typeface="Calibri"/>
                        </a:rPr>
                        <a:t>for</a:t>
                      </a:r>
                      <a:r>
                        <a:rPr sz="2300" spc="-75" dirty="0">
                          <a:solidFill>
                            <a:srgbClr val="4A4F53"/>
                          </a:solidFill>
                          <a:latin typeface="Calibri"/>
                          <a:cs typeface="Calibri"/>
                        </a:rPr>
                        <a:t> </a:t>
                      </a:r>
                      <a:r>
                        <a:rPr sz="2300" dirty="0">
                          <a:solidFill>
                            <a:srgbClr val="4A4F53"/>
                          </a:solidFill>
                          <a:latin typeface="Calibri"/>
                          <a:cs typeface="Calibri"/>
                        </a:rPr>
                        <a:t>the</a:t>
                      </a:r>
                      <a:r>
                        <a:rPr sz="2300" spc="-25" dirty="0">
                          <a:solidFill>
                            <a:srgbClr val="4A4F53"/>
                          </a:solidFill>
                          <a:latin typeface="Calibri"/>
                          <a:cs typeface="Calibri"/>
                        </a:rPr>
                        <a:t> </a:t>
                      </a:r>
                      <a:r>
                        <a:rPr sz="2300" dirty="0">
                          <a:solidFill>
                            <a:srgbClr val="4A4F53"/>
                          </a:solidFill>
                          <a:latin typeface="Calibri"/>
                          <a:cs typeface="Calibri"/>
                        </a:rPr>
                        <a:t>IS2025</a:t>
                      </a:r>
                      <a:r>
                        <a:rPr sz="2300" spc="-5" dirty="0">
                          <a:solidFill>
                            <a:srgbClr val="4A4F53"/>
                          </a:solidFill>
                          <a:latin typeface="Calibri"/>
                          <a:cs typeface="Calibri"/>
                        </a:rPr>
                        <a:t> </a:t>
                      </a:r>
                      <a:r>
                        <a:rPr sz="2300" spc="-10" dirty="0">
                          <a:solidFill>
                            <a:srgbClr val="4A4F53"/>
                          </a:solidFill>
                          <a:latin typeface="Calibri"/>
                          <a:cs typeface="Calibri"/>
                        </a:rPr>
                        <a:t>strategy.</a:t>
                      </a:r>
                      <a:endParaRPr sz="2300">
                        <a:latin typeface="Calibri"/>
                        <a:cs typeface="Calibri"/>
                      </a:endParaRPr>
                    </a:p>
                  </a:txBody>
                  <a:tcPr marL="0" marR="0" marT="12065"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tcPr>
                </a:tc>
                <a:tc>
                  <a:txBody>
                    <a:bodyPr/>
                    <a:lstStyle/>
                    <a:p>
                      <a:pPr>
                        <a:lnSpc>
                          <a:spcPct val="107000"/>
                        </a:lnSpc>
                        <a:spcAft>
                          <a:spcPts val="800"/>
                        </a:spcAft>
                      </a:pPr>
                      <a:r>
                        <a:rPr lang="en-AU" sz="2300" dirty="0">
                          <a:solidFill>
                            <a:srgbClr val="4A4F53"/>
                          </a:solidFill>
                          <a:latin typeface="Calibri"/>
                          <a:ea typeface="+mn-ea"/>
                          <a:cs typeface="Calibri"/>
                        </a:rPr>
                        <a:t>Completed in FY22. ISC evaluation now embedded and part of overall TBL framework.  Extensive BCR modelling carried out on IS2025 strategy in FY21 but superseded by more detailed BCR modelling in FY23. </a:t>
                      </a:r>
                    </a:p>
                  </a:txBody>
                  <a:tcPr marL="68580" marR="6858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4" name="object 4"/>
          <p:cNvSpPr txBox="1"/>
          <p:nvPr/>
        </p:nvSpPr>
        <p:spPr>
          <a:xfrm>
            <a:off x="750463" y="1174551"/>
            <a:ext cx="17825085" cy="2287270"/>
          </a:xfrm>
          <a:prstGeom prst="rect">
            <a:avLst/>
          </a:prstGeom>
        </p:spPr>
        <p:txBody>
          <a:bodyPr vert="horz" wrap="square" lIns="0" tIns="12065" rIns="0" bIns="0" rtlCol="0">
            <a:spAutoFit/>
          </a:bodyPr>
          <a:lstStyle/>
          <a:p>
            <a:pPr marL="12700" marR="5080">
              <a:lnSpc>
                <a:spcPct val="100600"/>
              </a:lnSpc>
              <a:spcBef>
                <a:spcPts val="95"/>
              </a:spcBef>
            </a:pPr>
            <a:r>
              <a:rPr sz="2950" dirty="0">
                <a:solidFill>
                  <a:srgbClr val="7E7E7E"/>
                </a:solidFill>
                <a:latin typeface="Calibri"/>
                <a:cs typeface="Calibri"/>
              </a:rPr>
              <a:t>MLA</a:t>
            </a:r>
            <a:r>
              <a:rPr sz="2950" spc="-40" dirty="0">
                <a:solidFill>
                  <a:srgbClr val="7E7E7E"/>
                </a:solidFill>
                <a:latin typeface="Calibri"/>
                <a:cs typeface="Calibri"/>
              </a:rPr>
              <a:t> </a:t>
            </a:r>
            <a:r>
              <a:rPr sz="2950" dirty="0">
                <a:solidFill>
                  <a:srgbClr val="7E7E7E"/>
                </a:solidFill>
                <a:latin typeface="Calibri"/>
                <a:cs typeface="Calibri"/>
              </a:rPr>
              <a:t>should</a:t>
            </a:r>
            <a:r>
              <a:rPr sz="2950" spc="-45" dirty="0">
                <a:solidFill>
                  <a:srgbClr val="7E7E7E"/>
                </a:solidFill>
                <a:latin typeface="Calibri"/>
                <a:cs typeface="Calibri"/>
              </a:rPr>
              <a:t> </a:t>
            </a:r>
            <a:r>
              <a:rPr sz="2950" dirty="0">
                <a:solidFill>
                  <a:srgbClr val="7E7E7E"/>
                </a:solidFill>
                <a:latin typeface="Calibri"/>
                <a:cs typeface="Calibri"/>
              </a:rPr>
              <a:t>supplement</a:t>
            </a:r>
            <a:r>
              <a:rPr sz="2950" spc="-90" dirty="0">
                <a:solidFill>
                  <a:srgbClr val="7E7E7E"/>
                </a:solidFill>
                <a:latin typeface="Calibri"/>
                <a:cs typeface="Calibri"/>
              </a:rPr>
              <a:t> </a:t>
            </a:r>
            <a:r>
              <a:rPr sz="2950" dirty="0">
                <a:solidFill>
                  <a:srgbClr val="7E7E7E"/>
                </a:solidFill>
                <a:latin typeface="Calibri"/>
                <a:cs typeface="Calibri"/>
              </a:rPr>
              <a:t>its</a:t>
            </a:r>
            <a:r>
              <a:rPr sz="2950" spc="-25" dirty="0">
                <a:solidFill>
                  <a:srgbClr val="7E7E7E"/>
                </a:solidFill>
                <a:latin typeface="Calibri"/>
                <a:cs typeface="Calibri"/>
              </a:rPr>
              <a:t> </a:t>
            </a:r>
            <a:r>
              <a:rPr sz="2950" dirty="0">
                <a:solidFill>
                  <a:srgbClr val="7E7E7E"/>
                </a:solidFill>
                <a:latin typeface="Calibri"/>
                <a:cs typeface="Calibri"/>
              </a:rPr>
              <a:t>current</a:t>
            </a:r>
            <a:r>
              <a:rPr sz="2950" spc="-55" dirty="0">
                <a:solidFill>
                  <a:srgbClr val="7E7E7E"/>
                </a:solidFill>
                <a:latin typeface="Calibri"/>
                <a:cs typeface="Calibri"/>
              </a:rPr>
              <a:t> </a:t>
            </a:r>
            <a:r>
              <a:rPr sz="2950" dirty="0">
                <a:solidFill>
                  <a:srgbClr val="7E7E7E"/>
                </a:solidFill>
                <a:latin typeface="Calibri"/>
                <a:cs typeface="Calibri"/>
              </a:rPr>
              <a:t>evaluation</a:t>
            </a:r>
            <a:r>
              <a:rPr sz="2950" spc="-45" dirty="0">
                <a:solidFill>
                  <a:srgbClr val="7E7E7E"/>
                </a:solidFill>
                <a:latin typeface="Calibri"/>
                <a:cs typeface="Calibri"/>
              </a:rPr>
              <a:t> </a:t>
            </a:r>
            <a:r>
              <a:rPr sz="2950" dirty="0">
                <a:solidFill>
                  <a:srgbClr val="7E7E7E"/>
                </a:solidFill>
                <a:latin typeface="Calibri"/>
                <a:cs typeface="Calibri"/>
              </a:rPr>
              <a:t>model</a:t>
            </a:r>
            <a:r>
              <a:rPr sz="2950" spc="-60" dirty="0">
                <a:solidFill>
                  <a:srgbClr val="7E7E7E"/>
                </a:solidFill>
                <a:latin typeface="Calibri"/>
                <a:cs typeface="Calibri"/>
              </a:rPr>
              <a:t> </a:t>
            </a:r>
            <a:r>
              <a:rPr sz="2950" dirty="0">
                <a:solidFill>
                  <a:srgbClr val="7E7E7E"/>
                </a:solidFill>
                <a:latin typeface="Calibri"/>
                <a:cs typeface="Calibri"/>
              </a:rPr>
              <a:t>with</a:t>
            </a:r>
            <a:r>
              <a:rPr sz="2950" spc="-30" dirty="0">
                <a:solidFill>
                  <a:srgbClr val="7E7E7E"/>
                </a:solidFill>
                <a:latin typeface="Calibri"/>
                <a:cs typeface="Calibri"/>
              </a:rPr>
              <a:t> </a:t>
            </a:r>
            <a:r>
              <a:rPr sz="2950" dirty="0">
                <a:solidFill>
                  <a:srgbClr val="7E7E7E"/>
                </a:solidFill>
                <a:latin typeface="Calibri"/>
                <a:cs typeface="Calibri"/>
              </a:rPr>
              <a:t>more</a:t>
            </a:r>
            <a:r>
              <a:rPr sz="2950" spc="-30" dirty="0">
                <a:solidFill>
                  <a:srgbClr val="7E7E7E"/>
                </a:solidFill>
                <a:latin typeface="Calibri"/>
                <a:cs typeface="Calibri"/>
              </a:rPr>
              <a:t> </a:t>
            </a:r>
            <a:r>
              <a:rPr sz="2950" dirty="0">
                <a:solidFill>
                  <a:srgbClr val="7E7E7E"/>
                </a:solidFill>
                <a:latin typeface="Calibri"/>
                <a:cs typeface="Calibri"/>
              </a:rPr>
              <a:t>evaluation</a:t>
            </a:r>
            <a:r>
              <a:rPr sz="2950" spc="-60" dirty="0">
                <a:solidFill>
                  <a:srgbClr val="7E7E7E"/>
                </a:solidFill>
                <a:latin typeface="Calibri"/>
                <a:cs typeface="Calibri"/>
              </a:rPr>
              <a:t> </a:t>
            </a:r>
            <a:r>
              <a:rPr sz="2950" dirty="0">
                <a:solidFill>
                  <a:srgbClr val="7E7E7E"/>
                </a:solidFill>
                <a:latin typeface="Calibri"/>
                <a:cs typeface="Calibri"/>
              </a:rPr>
              <a:t>of</a:t>
            </a:r>
            <a:r>
              <a:rPr sz="2950" spc="-30" dirty="0">
                <a:solidFill>
                  <a:srgbClr val="7E7E7E"/>
                </a:solidFill>
                <a:latin typeface="Calibri"/>
                <a:cs typeface="Calibri"/>
              </a:rPr>
              <a:t> </a:t>
            </a:r>
            <a:r>
              <a:rPr sz="2950" dirty="0">
                <a:solidFill>
                  <a:srgbClr val="7E7E7E"/>
                </a:solidFill>
                <a:latin typeface="Calibri"/>
                <a:cs typeface="Calibri"/>
              </a:rPr>
              <a:t>issues</a:t>
            </a:r>
            <a:r>
              <a:rPr sz="2950" spc="-45" dirty="0">
                <a:solidFill>
                  <a:srgbClr val="7E7E7E"/>
                </a:solidFill>
                <a:latin typeface="Calibri"/>
                <a:cs typeface="Calibri"/>
              </a:rPr>
              <a:t> </a:t>
            </a:r>
            <a:r>
              <a:rPr sz="2950" dirty="0">
                <a:solidFill>
                  <a:srgbClr val="7E7E7E"/>
                </a:solidFill>
                <a:latin typeface="Calibri"/>
                <a:cs typeface="Calibri"/>
              </a:rPr>
              <a:t>that</a:t>
            </a:r>
            <a:r>
              <a:rPr sz="2950" spc="-50" dirty="0">
                <a:solidFill>
                  <a:srgbClr val="7E7E7E"/>
                </a:solidFill>
                <a:latin typeface="Calibri"/>
                <a:cs typeface="Calibri"/>
              </a:rPr>
              <a:t> </a:t>
            </a:r>
            <a:r>
              <a:rPr sz="2950" dirty="0">
                <a:solidFill>
                  <a:srgbClr val="7E7E7E"/>
                </a:solidFill>
                <a:latin typeface="Calibri"/>
                <a:cs typeface="Calibri"/>
              </a:rPr>
              <a:t>are</a:t>
            </a:r>
            <a:r>
              <a:rPr sz="2950" spc="-30" dirty="0">
                <a:solidFill>
                  <a:srgbClr val="7E7E7E"/>
                </a:solidFill>
                <a:latin typeface="Calibri"/>
                <a:cs typeface="Calibri"/>
              </a:rPr>
              <a:t> </a:t>
            </a:r>
            <a:r>
              <a:rPr sz="2950" dirty="0">
                <a:solidFill>
                  <a:srgbClr val="7E7E7E"/>
                </a:solidFill>
                <a:latin typeface="Calibri"/>
                <a:cs typeface="Calibri"/>
              </a:rPr>
              <a:t>difficult</a:t>
            </a:r>
            <a:r>
              <a:rPr sz="2950" spc="-35" dirty="0">
                <a:solidFill>
                  <a:srgbClr val="7E7E7E"/>
                </a:solidFill>
                <a:latin typeface="Calibri"/>
                <a:cs typeface="Calibri"/>
              </a:rPr>
              <a:t> </a:t>
            </a:r>
            <a:r>
              <a:rPr sz="2950" dirty="0">
                <a:solidFill>
                  <a:srgbClr val="7E7E7E"/>
                </a:solidFill>
                <a:latin typeface="Calibri"/>
                <a:cs typeface="Calibri"/>
              </a:rPr>
              <a:t>to</a:t>
            </a:r>
            <a:r>
              <a:rPr sz="2950" spc="-55" dirty="0">
                <a:solidFill>
                  <a:srgbClr val="7E7E7E"/>
                </a:solidFill>
                <a:latin typeface="Calibri"/>
                <a:cs typeface="Calibri"/>
              </a:rPr>
              <a:t> </a:t>
            </a:r>
            <a:r>
              <a:rPr sz="2950" dirty="0">
                <a:solidFill>
                  <a:srgbClr val="7E7E7E"/>
                </a:solidFill>
                <a:latin typeface="Calibri"/>
                <a:cs typeface="Calibri"/>
              </a:rPr>
              <a:t>analyse</a:t>
            </a:r>
            <a:r>
              <a:rPr sz="2950" spc="-60" dirty="0">
                <a:solidFill>
                  <a:srgbClr val="7E7E7E"/>
                </a:solidFill>
                <a:latin typeface="Calibri"/>
                <a:cs typeface="Calibri"/>
              </a:rPr>
              <a:t> </a:t>
            </a:r>
            <a:r>
              <a:rPr sz="2950" spc="-25" dirty="0">
                <a:solidFill>
                  <a:srgbClr val="7E7E7E"/>
                </a:solidFill>
                <a:latin typeface="Calibri"/>
                <a:cs typeface="Calibri"/>
              </a:rPr>
              <a:t>and </a:t>
            </a:r>
            <a:r>
              <a:rPr sz="2950" dirty="0">
                <a:solidFill>
                  <a:srgbClr val="7E7E7E"/>
                </a:solidFill>
                <a:latin typeface="Calibri"/>
                <a:cs typeface="Calibri"/>
              </a:rPr>
              <a:t>do</a:t>
            </a:r>
            <a:r>
              <a:rPr sz="2950" spc="-45" dirty="0">
                <a:solidFill>
                  <a:srgbClr val="7E7E7E"/>
                </a:solidFill>
                <a:latin typeface="Calibri"/>
                <a:cs typeface="Calibri"/>
              </a:rPr>
              <a:t> </a:t>
            </a:r>
            <a:r>
              <a:rPr sz="2950" dirty="0">
                <a:solidFill>
                  <a:srgbClr val="7E7E7E"/>
                </a:solidFill>
                <a:latin typeface="Calibri"/>
                <a:cs typeface="Calibri"/>
              </a:rPr>
              <a:t>not</a:t>
            </a:r>
            <a:r>
              <a:rPr sz="2950" spc="-60" dirty="0">
                <a:solidFill>
                  <a:srgbClr val="7E7E7E"/>
                </a:solidFill>
                <a:latin typeface="Calibri"/>
                <a:cs typeface="Calibri"/>
              </a:rPr>
              <a:t> </a:t>
            </a:r>
            <a:r>
              <a:rPr sz="2950" dirty="0">
                <a:solidFill>
                  <a:srgbClr val="7E7E7E"/>
                </a:solidFill>
                <a:latin typeface="Calibri"/>
                <a:cs typeface="Calibri"/>
              </a:rPr>
              <a:t>fit</a:t>
            </a:r>
            <a:r>
              <a:rPr sz="2950" spc="-40" dirty="0">
                <a:solidFill>
                  <a:srgbClr val="7E7E7E"/>
                </a:solidFill>
                <a:latin typeface="Calibri"/>
                <a:cs typeface="Calibri"/>
              </a:rPr>
              <a:t> </a:t>
            </a:r>
            <a:r>
              <a:rPr sz="2950" dirty="0">
                <a:solidFill>
                  <a:srgbClr val="7E7E7E"/>
                </a:solidFill>
                <a:latin typeface="Calibri"/>
                <a:cs typeface="Calibri"/>
              </a:rPr>
              <a:t>well</a:t>
            </a:r>
            <a:r>
              <a:rPr sz="2950" spc="-45" dirty="0">
                <a:solidFill>
                  <a:srgbClr val="7E7E7E"/>
                </a:solidFill>
                <a:latin typeface="Calibri"/>
                <a:cs typeface="Calibri"/>
              </a:rPr>
              <a:t> </a:t>
            </a:r>
            <a:r>
              <a:rPr sz="2950" dirty="0">
                <a:solidFill>
                  <a:srgbClr val="7E7E7E"/>
                </a:solidFill>
                <a:latin typeface="Calibri"/>
                <a:cs typeface="Calibri"/>
              </a:rPr>
              <a:t>with</a:t>
            </a:r>
            <a:r>
              <a:rPr sz="2950" spc="-20" dirty="0">
                <a:solidFill>
                  <a:srgbClr val="7E7E7E"/>
                </a:solidFill>
                <a:latin typeface="Calibri"/>
                <a:cs typeface="Calibri"/>
              </a:rPr>
              <a:t> </a:t>
            </a:r>
            <a:r>
              <a:rPr sz="2950" dirty="0">
                <a:solidFill>
                  <a:srgbClr val="7E7E7E"/>
                </a:solidFill>
                <a:latin typeface="Calibri"/>
                <a:cs typeface="Calibri"/>
              </a:rPr>
              <a:t>a</a:t>
            </a:r>
            <a:r>
              <a:rPr sz="2950" spc="-55" dirty="0">
                <a:solidFill>
                  <a:srgbClr val="7E7E7E"/>
                </a:solidFill>
                <a:latin typeface="Calibri"/>
                <a:cs typeface="Calibri"/>
              </a:rPr>
              <a:t> </a:t>
            </a:r>
            <a:r>
              <a:rPr sz="2950" dirty="0">
                <a:solidFill>
                  <a:srgbClr val="7E7E7E"/>
                </a:solidFill>
                <a:latin typeface="Calibri"/>
                <a:cs typeface="Calibri"/>
              </a:rPr>
              <a:t>standard</a:t>
            </a:r>
            <a:r>
              <a:rPr sz="2950" spc="-55" dirty="0">
                <a:solidFill>
                  <a:srgbClr val="7E7E7E"/>
                </a:solidFill>
                <a:latin typeface="Calibri"/>
                <a:cs typeface="Calibri"/>
              </a:rPr>
              <a:t> </a:t>
            </a:r>
            <a:r>
              <a:rPr sz="2950" dirty="0">
                <a:solidFill>
                  <a:srgbClr val="7E7E7E"/>
                </a:solidFill>
                <a:latin typeface="Calibri"/>
                <a:cs typeface="Calibri"/>
              </a:rPr>
              <a:t>economic</a:t>
            </a:r>
            <a:r>
              <a:rPr sz="2950" spc="-25" dirty="0">
                <a:solidFill>
                  <a:srgbClr val="7E7E7E"/>
                </a:solidFill>
                <a:latin typeface="Calibri"/>
                <a:cs typeface="Calibri"/>
              </a:rPr>
              <a:t> </a:t>
            </a:r>
            <a:r>
              <a:rPr sz="2950" dirty="0">
                <a:solidFill>
                  <a:srgbClr val="7E7E7E"/>
                </a:solidFill>
                <a:latin typeface="Calibri"/>
                <a:cs typeface="Calibri"/>
              </a:rPr>
              <a:t>evaluation</a:t>
            </a:r>
            <a:r>
              <a:rPr sz="2950" spc="-70" dirty="0">
                <a:solidFill>
                  <a:srgbClr val="7E7E7E"/>
                </a:solidFill>
                <a:latin typeface="Calibri"/>
                <a:cs typeface="Calibri"/>
              </a:rPr>
              <a:t> </a:t>
            </a:r>
            <a:r>
              <a:rPr sz="2950" dirty="0">
                <a:solidFill>
                  <a:srgbClr val="7E7E7E"/>
                </a:solidFill>
                <a:latin typeface="Calibri"/>
                <a:cs typeface="Calibri"/>
              </a:rPr>
              <a:t>framework.</a:t>
            </a:r>
            <a:r>
              <a:rPr sz="2950" spc="-35" dirty="0">
                <a:solidFill>
                  <a:srgbClr val="7E7E7E"/>
                </a:solidFill>
                <a:latin typeface="Calibri"/>
                <a:cs typeface="Calibri"/>
              </a:rPr>
              <a:t> </a:t>
            </a:r>
            <a:r>
              <a:rPr sz="2950" dirty="0">
                <a:solidFill>
                  <a:srgbClr val="7E7E7E"/>
                </a:solidFill>
                <a:latin typeface="Calibri"/>
                <a:cs typeface="Calibri"/>
              </a:rPr>
              <a:t>These</a:t>
            </a:r>
            <a:r>
              <a:rPr sz="2950" spc="-70" dirty="0">
                <a:solidFill>
                  <a:srgbClr val="7E7E7E"/>
                </a:solidFill>
                <a:latin typeface="Calibri"/>
                <a:cs typeface="Calibri"/>
              </a:rPr>
              <a:t> </a:t>
            </a:r>
            <a:r>
              <a:rPr sz="2950" dirty="0">
                <a:solidFill>
                  <a:srgbClr val="7E7E7E"/>
                </a:solidFill>
                <a:latin typeface="Calibri"/>
                <a:cs typeface="Calibri"/>
              </a:rPr>
              <a:t>issues</a:t>
            </a:r>
            <a:r>
              <a:rPr sz="2950" spc="-50" dirty="0">
                <a:solidFill>
                  <a:srgbClr val="7E7E7E"/>
                </a:solidFill>
                <a:latin typeface="Calibri"/>
                <a:cs typeface="Calibri"/>
              </a:rPr>
              <a:t> </a:t>
            </a:r>
            <a:r>
              <a:rPr sz="2950" dirty="0">
                <a:solidFill>
                  <a:srgbClr val="7E7E7E"/>
                </a:solidFill>
                <a:latin typeface="Calibri"/>
                <a:cs typeface="Calibri"/>
              </a:rPr>
              <a:t>could</a:t>
            </a:r>
            <a:r>
              <a:rPr sz="2950" spc="-40" dirty="0">
                <a:solidFill>
                  <a:srgbClr val="7E7E7E"/>
                </a:solidFill>
                <a:latin typeface="Calibri"/>
                <a:cs typeface="Calibri"/>
              </a:rPr>
              <a:t> </a:t>
            </a:r>
            <a:r>
              <a:rPr sz="2950" dirty="0">
                <a:solidFill>
                  <a:srgbClr val="7E7E7E"/>
                </a:solidFill>
                <a:latin typeface="Calibri"/>
                <a:cs typeface="Calibri"/>
              </a:rPr>
              <a:t>relate</a:t>
            </a:r>
            <a:r>
              <a:rPr sz="2950" spc="-50" dirty="0">
                <a:solidFill>
                  <a:srgbClr val="7E7E7E"/>
                </a:solidFill>
                <a:latin typeface="Calibri"/>
                <a:cs typeface="Calibri"/>
              </a:rPr>
              <a:t> </a:t>
            </a:r>
            <a:r>
              <a:rPr sz="2950" dirty="0">
                <a:solidFill>
                  <a:srgbClr val="7E7E7E"/>
                </a:solidFill>
                <a:latin typeface="Calibri"/>
                <a:cs typeface="Calibri"/>
              </a:rPr>
              <a:t>to</a:t>
            </a:r>
            <a:r>
              <a:rPr sz="2950" spc="-40" dirty="0">
                <a:solidFill>
                  <a:srgbClr val="7E7E7E"/>
                </a:solidFill>
                <a:latin typeface="Calibri"/>
                <a:cs typeface="Calibri"/>
              </a:rPr>
              <a:t> </a:t>
            </a:r>
            <a:r>
              <a:rPr sz="2950" dirty="0">
                <a:solidFill>
                  <a:srgbClr val="7E7E7E"/>
                </a:solidFill>
                <a:latin typeface="Calibri"/>
                <a:cs typeface="Calibri"/>
              </a:rPr>
              <a:t>the</a:t>
            </a:r>
            <a:r>
              <a:rPr sz="2950" spc="-50" dirty="0">
                <a:solidFill>
                  <a:srgbClr val="7E7E7E"/>
                </a:solidFill>
                <a:latin typeface="Calibri"/>
                <a:cs typeface="Calibri"/>
              </a:rPr>
              <a:t> </a:t>
            </a:r>
            <a:r>
              <a:rPr sz="2950" dirty="0">
                <a:solidFill>
                  <a:srgbClr val="7E7E7E"/>
                </a:solidFill>
                <a:latin typeface="Calibri"/>
                <a:cs typeface="Calibri"/>
              </a:rPr>
              <a:t>prosecution</a:t>
            </a:r>
            <a:r>
              <a:rPr sz="2950" spc="-50" dirty="0">
                <a:solidFill>
                  <a:srgbClr val="7E7E7E"/>
                </a:solidFill>
                <a:latin typeface="Calibri"/>
                <a:cs typeface="Calibri"/>
              </a:rPr>
              <a:t> </a:t>
            </a:r>
            <a:r>
              <a:rPr sz="2950" dirty="0">
                <a:solidFill>
                  <a:srgbClr val="7E7E7E"/>
                </a:solidFill>
                <a:latin typeface="Calibri"/>
                <a:cs typeface="Calibri"/>
              </a:rPr>
              <a:t>of</a:t>
            </a:r>
            <a:r>
              <a:rPr sz="2950" spc="-30" dirty="0">
                <a:solidFill>
                  <a:srgbClr val="7E7E7E"/>
                </a:solidFill>
                <a:latin typeface="Calibri"/>
                <a:cs typeface="Calibri"/>
              </a:rPr>
              <a:t> </a:t>
            </a:r>
            <a:r>
              <a:rPr sz="2950" spc="-20" dirty="0">
                <a:solidFill>
                  <a:srgbClr val="7E7E7E"/>
                </a:solidFill>
                <a:latin typeface="Calibri"/>
                <a:cs typeface="Calibri"/>
              </a:rPr>
              <a:t>CN30 </a:t>
            </a:r>
            <a:r>
              <a:rPr sz="2950" dirty="0">
                <a:solidFill>
                  <a:srgbClr val="7E7E7E"/>
                </a:solidFill>
                <a:latin typeface="Calibri"/>
                <a:cs typeface="Calibri"/>
              </a:rPr>
              <a:t>initiatives</a:t>
            </a:r>
            <a:r>
              <a:rPr sz="2950" spc="-65" dirty="0">
                <a:solidFill>
                  <a:srgbClr val="7E7E7E"/>
                </a:solidFill>
                <a:latin typeface="Calibri"/>
                <a:cs typeface="Calibri"/>
              </a:rPr>
              <a:t> </a:t>
            </a:r>
            <a:r>
              <a:rPr sz="2950" dirty="0">
                <a:solidFill>
                  <a:srgbClr val="7E7E7E"/>
                </a:solidFill>
                <a:latin typeface="Calibri"/>
                <a:cs typeface="Calibri"/>
              </a:rPr>
              <a:t>or</a:t>
            </a:r>
            <a:r>
              <a:rPr sz="2950" spc="-60" dirty="0">
                <a:solidFill>
                  <a:srgbClr val="7E7E7E"/>
                </a:solidFill>
                <a:latin typeface="Calibri"/>
                <a:cs typeface="Calibri"/>
              </a:rPr>
              <a:t> </a:t>
            </a:r>
            <a:r>
              <a:rPr sz="2950" dirty="0">
                <a:solidFill>
                  <a:srgbClr val="7E7E7E"/>
                </a:solidFill>
                <a:latin typeface="Calibri"/>
                <a:cs typeface="Calibri"/>
              </a:rPr>
              <a:t>ISC’s</a:t>
            </a:r>
            <a:r>
              <a:rPr sz="2950" spc="-45" dirty="0">
                <a:solidFill>
                  <a:srgbClr val="7E7E7E"/>
                </a:solidFill>
                <a:latin typeface="Calibri"/>
                <a:cs typeface="Calibri"/>
              </a:rPr>
              <a:t> </a:t>
            </a:r>
            <a:r>
              <a:rPr sz="2950" dirty="0">
                <a:solidFill>
                  <a:srgbClr val="7E7E7E"/>
                </a:solidFill>
                <a:latin typeface="Calibri"/>
                <a:cs typeface="Calibri"/>
              </a:rPr>
              <a:t>2025</a:t>
            </a:r>
            <a:r>
              <a:rPr sz="2950" spc="-50" dirty="0">
                <a:solidFill>
                  <a:srgbClr val="7E7E7E"/>
                </a:solidFill>
                <a:latin typeface="Calibri"/>
                <a:cs typeface="Calibri"/>
              </a:rPr>
              <a:t> </a:t>
            </a:r>
            <a:r>
              <a:rPr sz="2950" dirty="0">
                <a:solidFill>
                  <a:srgbClr val="7E7E7E"/>
                </a:solidFill>
                <a:latin typeface="Calibri"/>
                <a:cs typeface="Calibri"/>
              </a:rPr>
              <a:t>‘real</a:t>
            </a:r>
            <a:r>
              <a:rPr sz="2950" spc="-60" dirty="0">
                <a:solidFill>
                  <a:srgbClr val="7E7E7E"/>
                </a:solidFill>
                <a:latin typeface="Calibri"/>
                <a:cs typeface="Calibri"/>
              </a:rPr>
              <a:t> </a:t>
            </a:r>
            <a:r>
              <a:rPr sz="2950" dirty="0">
                <a:solidFill>
                  <a:srgbClr val="7E7E7E"/>
                </a:solidFill>
                <a:latin typeface="Calibri"/>
                <a:cs typeface="Calibri"/>
              </a:rPr>
              <a:t>time</a:t>
            </a:r>
            <a:r>
              <a:rPr sz="2950" spc="-60" dirty="0">
                <a:solidFill>
                  <a:srgbClr val="7E7E7E"/>
                </a:solidFill>
                <a:latin typeface="Calibri"/>
                <a:cs typeface="Calibri"/>
              </a:rPr>
              <a:t> </a:t>
            </a:r>
            <a:r>
              <a:rPr sz="2950" spc="-10" dirty="0">
                <a:solidFill>
                  <a:srgbClr val="7E7E7E"/>
                </a:solidFill>
                <a:latin typeface="Calibri"/>
                <a:cs typeface="Calibri"/>
              </a:rPr>
              <a:t>traceability’,</a:t>
            </a:r>
            <a:r>
              <a:rPr sz="2950" spc="-25" dirty="0">
                <a:solidFill>
                  <a:srgbClr val="7E7E7E"/>
                </a:solidFill>
                <a:latin typeface="Calibri"/>
                <a:cs typeface="Calibri"/>
              </a:rPr>
              <a:t> </a:t>
            </a:r>
            <a:r>
              <a:rPr sz="2950" dirty="0">
                <a:solidFill>
                  <a:srgbClr val="7E7E7E"/>
                </a:solidFill>
                <a:latin typeface="Calibri"/>
                <a:cs typeface="Calibri"/>
              </a:rPr>
              <a:t>‘automatic</a:t>
            </a:r>
            <a:r>
              <a:rPr sz="2950" spc="-55" dirty="0">
                <a:solidFill>
                  <a:srgbClr val="7E7E7E"/>
                </a:solidFill>
                <a:latin typeface="Calibri"/>
                <a:cs typeface="Calibri"/>
              </a:rPr>
              <a:t> </a:t>
            </a:r>
            <a:r>
              <a:rPr sz="2950" dirty="0">
                <a:solidFill>
                  <a:srgbClr val="7E7E7E"/>
                </a:solidFill>
                <a:latin typeface="Calibri"/>
                <a:cs typeface="Calibri"/>
              </a:rPr>
              <a:t>integrity’</a:t>
            </a:r>
            <a:r>
              <a:rPr sz="2950" spc="-80" dirty="0">
                <a:solidFill>
                  <a:srgbClr val="7E7E7E"/>
                </a:solidFill>
                <a:latin typeface="Calibri"/>
                <a:cs typeface="Calibri"/>
              </a:rPr>
              <a:t> </a:t>
            </a:r>
            <a:r>
              <a:rPr sz="2950" dirty="0">
                <a:solidFill>
                  <a:srgbClr val="7E7E7E"/>
                </a:solidFill>
                <a:latin typeface="Calibri"/>
                <a:cs typeface="Calibri"/>
              </a:rPr>
              <a:t>and</a:t>
            </a:r>
            <a:r>
              <a:rPr sz="2950" spc="-65" dirty="0">
                <a:solidFill>
                  <a:srgbClr val="7E7E7E"/>
                </a:solidFill>
                <a:latin typeface="Calibri"/>
                <a:cs typeface="Calibri"/>
              </a:rPr>
              <a:t> </a:t>
            </a:r>
            <a:r>
              <a:rPr sz="2950" dirty="0">
                <a:solidFill>
                  <a:srgbClr val="7E7E7E"/>
                </a:solidFill>
                <a:latin typeface="Calibri"/>
                <a:cs typeface="Calibri"/>
              </a:rPr>
              <a:t>’insights</a:t>
            </a:r>
            <a:r>
              <a:rPr sz="2950" spc="-65" dirty="0">
                <a:solidFill>
                  <a:srgbClr val="7E7E7E"/>
                </a:solidFill>
                <a:latin typeface="Calibri"/>
                <a:cs typeface="Calibri"/>
              </a:rPr>
              <a:t> </a:t>
            </a:r>
            <a:r>
              <a:rPr sz="2950" dirty="0">
                <a:solidFill>
                  <a:srgbClr val="7E7E7E"/>
                </a:solidFill>
                <a:latin typeface="Calibri"/>
                <a:cs typeface="Calibri"/>
              </a:rPr>
              <a:t>and</a:t>
            </a:r>
            <a:r>
              <a:rPr sz="2950" spc="-70" dirty="0">
                <a:solidFill>
                  <a:srgbClr val="7E7E7E"/>
                </a:solidFill>
                <a:latin typeface="Calibri"/>
                <a:cs typeface="Calibri"/>
              </a:rPr>
              <a:t> </a:t>
            </a:r>
            <a:r>
              <a:rPr sz="2950" dirty="0">
                <a:solidFill>
                  <a:srgbClr val="7E7E7E"/>
                </a:solidFill>
                <a:latin typeface="Calibri"/>
                <a:cs typeface="Calibri"/>
              </a:rPr>
              <a:t>information’</a:t>
            </a:r>
            <a:r>
              <a:rPr sz="2950" spc="-55" dirty="0">
                <a:solidFill>
                  <a:srgbClr val="7E7E7E"/>
                </a:solidFill>
                <a:latin typeface="Calibri"/>
                <a:cs typeface="Calibri"/>
              </a:rPr>
              <a:t> </a:t>
            </a:r>
            <a:r>
              <a:rPr sz="2950" dirty="0">
                <a:solidFill>
                  <a:srgbClr val="7E7E7E"/>
                </a:solidFill>
                <a:latin typeface="Calibri"/>
                <a:cs typeface="Calibri"/>
              </a:rPr>
              <a:t>activities.</a:t>
            </a:r>
            <a:r>
              <a:rPr sz="2950" spc="-30" dirty="0">
                <a:solidFill>
                  <a:srgbClr val="7E7E7E"/>
                </a:solidFill>
                <a:latin typeface="Calibri"/>
                <a:cs typeface="Calibri"/>
              </a:rPr>
              <a:t> </a:t>
            </a:r>
            <a:r>
              <a:rPr sz="2950" spc="-25" dirty="0">
                <a:solidFill>
                  <a:srgbClr val="7E7E7E"/>
                </a:solidFill>
                <a:latin typeface="Calibri"/>
                <a:cs typeface="Calibri"/>
              </a:rPr>
              <a:t>MLA </a:t>
            </a:r>
            <a:r>
              <a:rPr sz="2950" dirty="0">
                <a:solidFill>
                  <a:srgbClr val="7E7E7E"/>
                </a:solidFill>
                <a:latin typeface="Calibri"/>
                <a:cs typeface="Calibri"/>
              </a:rPr>
              <a:t>should</a:t>
            </a:r>
            <a:r>
              <a:rPr sz="2950" spc="-55" dirty="0">
                <a:solidFill>
                  <a:srgbClr val="7E7E7E"/>
                </a:solidFill>
                <a:latin typeface="Calibri"/>
                <a:cs typeface="Calibri"/>
              </a:rPr>
              <a:t> </a:t>
            </a:r>
            <a:r>
              <a:rPr sz="2950" dirty="0">
                <a:solidFill>
                  <a:srgbClr val="7E7E7E"/>
                </a:solidFill>
                <a:latin typeface="Calibri"/>
                <a:cs typeface="Calibri"/>
              </a:rPr>
              <a:t>consider</a:t>
            </a:r>
            <a:r>
              <a:rPr sz="2950" spc="-40" dirty="0">
                <a:solidFill>
                  <a:srgbClr val="7E7E7E"/>
                </a:solidFill>
                <a:latin typeface="Calibri"/>
                <a:cs typeface="Calibri"/>
              </a:rPr>
              <a:t> </a:t>
            </a:r>
            <a:r>
              <a:rPr sz="2950" dirty="0">
                <a:solidFill>
                  <a:srgbClr val="7E7E7E"/>
                </a:solidFill>
                <a:latin typeface="Calibri"/>
                <a:cs typeface="Calibri"/>
              </a:rPr>
              <a:t>piloting</a:t>
            </a:r>
            <a:r>
              <a:rPr sz="2950" spc="-35" dirty="0">
                <a:solidFill>
                  <a:srgbClr val="7E7E7E"/>
                </a:solidFill>
                <a:latin typeface="Calibri"/>
                <a:cs typeface="Calibri"/>
              </a:rPr>
              <a:t> </a:t>
            </a:r>
            <a:r>
              <a:rPr sz="2950" dirty="0">
                <a:solidFill>
                  <a:srgbClr val="7E7E7E"/>
                </a:solidFill>
                <a:latin typeface="Calibri"/>
                <a:cs typeface="Calibri"/>
              </a:rPr>
              <a:t>a</a:t>
            </a:r>
            <a:r>
              <a:rPr sz="2950" spc="-35" dirty="0">
                <a:solidFill>
                  <a:srgbClr val="7E7E7E"/>
                </a:solidFill>
                <a:latin typeface="Calibri"/>
                <a:cs typeface="Calibri"/>
              </a:rPr>
              <a:t> </a:t>
            </a:r>
            <a:r>
              <a:rPr sz="2950" dirty="0">
                <a:solidFill>
                  <a:srgbClr val="7E7E7E"/>
                </a:solidFill>
                <a:latin typeface="Calibri"/>
                <a:cs typeface="Calibri"/>
              </a:rPr>
              <a:t>range</a:t>
            </a:r>
            <a:r>
              <a:rPr sz="2950" spc="-65" dirty="0">
                <a:solidFill>
                  <a:srgbClr val="7E7E7E"/>
                </a:solidFill>
                <a:latin typeface="Calibri"/>
                <a:cs typeface="Calibri"/>
              </a:rPr>
              <a:t> </a:t>
            </a:r>
            <a:r>
              <a:rPr sz="2950" dirty="0">
                <a:solidFill>
                  <a:srgbClr val="7E7E7E"/>
                </a:solidFill>
                <a:latin typeface="Calibri"/>
                <a:cs typeface="Calibri"/>
              </a:rPr>
              <a:t>of</a:t>
            </a:r>
            <a:r>
              <a:rPr sz="2950" spc="-30" dirty="0">
                <a:solidFill>
                  <a:srgbClr val="7E7E7E"/>
                </a:solidFill>
                <a:latin typeface="Calibri"/>
                <a:cs typeface="Calibri"/>
              </a:rPr>
              <a:t> </a:t>
            </a:r>
            <a:r>
              <a:rPr sz="2950" dirty="0">
                <a:solidFill>
                  <a:srgbClr val="7E7E7E"/>
                </a:solidFill>
                <a:latin typeface="Calibri"/>
                <a:cs typeface="Calibri"/>
              </a:rPr>
              <a:t>quantifiable</a:t>
            </a:r>
            <a:r>
              <a:rPr sz="2950" spc="-70" dirty="0">
                <a:solidFill>
                  <a:srgbClr val="7E7E7E"/>
                </a:solidFill>
                <a:latin typeface="Calibri"/>
                <a:cs typeface="Calibri"/>
              </a:rPr>
              <a:t> </a:t>
            </a:r>
            <a:r>
              <a:rPr sz="2950" dirty="0">
                <a:solidFill>
                  <a:srgbClr val="7E7E7E"/>
                </a:solidFill>
                <a:latin typeface="Calibri"/>
                <a:cs typeface="Calibri"/>
              </a:rPr>
              <a:t>evaluation</a:t>
            </a:r>
            <a:r>
              <a:rPr sz="2950" spc="-55" dirty="0">
                <a:solidFill>
                  <a:srgbClr val="7E7E7E"/>
                </a:solidFill>
                <a:latin typeface="Calibri"/>
                <a:cs typeface="Calibri"/>
              </a:rPr>
              <a:t> </a:t>
            </a:r>
            <a:r>
              <a:rPr sz="2950" dirty="0">
                <a:solidFill>
                  <a:srgbClr val="7E7E7E"/>
                </a:solidFill>
                <a:latin typeface="Calibri"/>
                <a:cs typeface="Calibri"/>
              </a:rPr>
              <a:t>techniques</a:t>
            </a:r>
            <a:r>
              <a:rPr sz="2950" spc="-70" dirty="0">
                <a:solidFill>
                  <a:srgbClr val="7E7E7E"/>
                </a:solidFill>
                <a:latin typeface="Calibri"/>
                <a:cs typeface="Calibri"/>
              </a:rPr>
              <a:t> </a:t>
            </a:r>
            <a:r>
              <a:rPr sz="2950" dirty="0">
                <a:solidFill>
                  <a:srgbClr val="7E7E7E"/>
                </a:solidFill>
                <a:latin typeface="Calibri"/>
                <a:cs typeface="Calibri"/>
              </a:rPr>
              <a:t>which</a:t>
            </a:r>
            <a:r>
              <a:rPr sz="2950" spc="-15" dirty="0">
                <a:solidFill>
                  <a:srgbClr val="7E7E7E"/>
                </a:solidFill>
                <a:latin typeface="Calibri"/>
                <a:cs typeface="Calibri"/>
              </a:rPr>
              <a:t> </a:t>
            </a:r>
            <a:r>
              <a:rPr sz="2950" dirty="0">
                <a:solidFill>
                  <a:srgbClr val="7E7E7E"/>
                </a:solidFill>
                <a:latin typeface="Calibri"/>
                <a:cs typeface="Calibri"/>
              </a:rPr>
              <a:t>help</a:t>
            </a:r>
            <a:r>
              <a:rPr sz="2950" spc="-55" dirty="0">
                <a:solidFill>
                  <a:srgbClr val="7E7E7E"/>
                </a:solidFill>
                <a:latin typeface="Calibri"/>
                <a:cs typeface="Calibri"/>
              </a:rPr>
              <a:t> </a:t>
            </a:r>
            <a:r>
              <a:rPr sz="2950" dirty="0">
                <a:solidFill>
                  <a:srgbClr val="7E7E7E"/>
                </a:solidFill>
                <a:latin typeface="Calibri"/>
                <a:cs typeface="Calibri"/>
              </a:rPr>
              <a:t>to</a:t>
            </a:r>
            <a:r>
              <a:rPr sz="2950" spc="-60" dirty="0">
                <a:solidFill>
                  <a:srgbClr val="7E7E7E"/>
                </a:solidFill>
                <a:latin typeface="Calibri"/>
                <a:cs typeface="Calibri"/>
              </a:rPr>
              <a:t> </a:t>
            </a:r>
            <a:r>
              <a:rPr sz="2950" dirty="0">
                <a:solidFill>
                  <a:srgbClr val="7E7E7E"/>
                </a:solidFill>
                <a:latin typeface="Calibri"/>
                <a:cs typeface="Calibri"/>
              </a:rPr>
              <a:t>inform</a:t>
            </a:r>
            <a:r>
              <a:rPr sz="2950" spc="-30" dirty="0">
                <a:solidFill>
                  <a:srgbClr val="7E7E7E"/>
                </a:solidFill>
                <a:latin typeface="Calibri"/>
                <a:cs typeface="Calibri"/>
              </a:rPr>
              <a:t> </a:t>
            </a:r>
            <a:r>
              <a:rPr sz="2950" spc="-10" dirty="0">
                <a:solidFill>
                  <a:srgbClr val="7E7E7E"/>
                </a:solidFill>
                <a:latin typeface="Calibri"/>
                <a:cs typeface="Calibri"/>
              </a:rPr>
              <a:t>investments</a:t>
            </a:r>
            <a:r>
              <a:rPr sz="2950" spc="-65" dirty="0">
                <a:solidFill>
                  <a:srgbClr val="7E7E7E"/>
                </a:solidFill>
                <a:latin typeface="Calibri"/>
                <a:cs typeface="Calibri"/>
              </a:rPr>
              <a:t> </a:t>
            </a:r>
            <a:r>
              <a:rPr sz="2950" dirty="0">
                <a:solidFill>
                  <a:srgbClr val="7E7E7E"/>
                </a:solidFill>
                <a:latin typeface="Calibri"/>
                <a:cs typeface="Calibri"/>
              </a:rPr>
              <a:t>that</a:t>
            </a:r>
            <a:r>
              <a:rPr sz="2950" spc="-40" dirty="0">
                <a:solidFill>
                  <a:srgbClr val="7E7E7E"/>
                </a:solidFill>
                <a:latin typeface="Calibri"/>
                <a:cs typeface="Calibri"/>
              </a:rPr>
              <a:t> </a:t>
            </a:r>
            <a:r>
              <a:rPr sz="2950" spc="-10" dirty="0">
                <a:solidFill>
                  <a:srgbClr val="7E7E7E"/>
                </a:solidFill>
                <a:latin typeface="Calibri"/>
                <a:cs typeface="Calibri"/>
              </a:rPr>
              <a:t>address </a:t>
            </a:r>
            <a:r>
              <a:rPr sz="2950" dirty="0">
                <a:solidFill>
                  <a:srgbClr val="7E7E7E"/>
                </a:solidFill>
                <a:latin typeface="Calibri"/>
                <a:cs typeface="Calibri"/>
              </a:rPr>
              <a:t>these </a:t>
            </a:r>
            <a:r>
              <a:rPr sz="2950" spc="-10" dirty="0">
                <a:solidFill>
                  <a:srgbClr val="7E7E7E"/>
                </a:solidFill>
                <a:latin typeface="Calibri"/>
                <a:cs typeface="Calibri"/>
              </a:rPr>
              <a:t>issues</a:t>
            </a:r>
            <a:endParaRPr sz="295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1582</Words>
  <Application>Microsoft Office PowerPoint</Application>
  <PresentationFormat>Custom</PresentationFormat>
  <Paragraphs>89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Symbol</vt:lpstr>
      <vt:lpstr>Times New Roman</vt:lpstr>
      <vt:lpstr>Office Theme</vt:lpstr>
      <vt:lpstr>Response to recommendations from the Independent Review of Performance 2016-20</vt:lpstr>
      <vt:lpstr>Recommendation 1: Set a clear and certain direction for ISC</vt:lpstr>
      <vt:lpstr>Recommendation 2: Continue to strengthen stakeholder engagement</vt:lpstr>
      <vt:lpstr>Recommendation 2: Continue to strengthen stakeholder engagement (continued)</vt:lpstr>
      <vt:lpstr>Recommendation 3: Relevant and linked Key Performance Indicators</vt:lpstr>
      <vt:lpstr>Recommendation 3: Relevant and linked Key Performance Indicators (continued)</vt:lpstr>
      <vt:lpstr>Recommendation 4: Committee Effectiveness</vt:lpstr>
      <vt:lpstr>Recommendation 5: Evaluation and investment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Atry Andersen</dc:creator>
  <cp:lastModifiedBy>Joanne Taylor-Craig</cp:lastModifiedBy>
  <cp:revision>1</cp:revision>
  <dcterms:created xsi:type="dcterms:W3CDTF">2023-11-08T23:08:43Z</dcterms:created>
  <dcterms:modified xsi:type="dcterms:W3CDTF">2023-11-08T23:28:57Z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2">
    <vt:lpwstr>151</vt:lpwstr>
  </property>
  <property fmtid="{D5CDD505-2E9C-101B-9397-08002B2CF9AE}" pid="3" name="AuthorIds_UIVersion_17">
    <vt:lpwstr>220</vt:lpwstr>
  </property>
  <property fmtid="{D5CDD505-2E9C-101B-9397-08002B2CF9AE}" pid="4" name="AuthorIds_UIVersion_9">
    <vt:lpwstr>220</vt:lpwstr>
  </property>
  <property fmtid="{D5CDD505-2E9C-101B-9397-08002B2CF9AE}" pid="5" name="ContentTypeId">
    <vt:lpwstr>0x010100D48954D7BFEFEA4EBE10BDD846FB7D22</vt:lpwstr>
  </property>
  <property fmtid="{D5CDD505-2E9C-101B-9397-08002B2CF9AE}" pid="6" name="Created">
    <vt:filetime>2020-06-25T00:00:00Z</vt:filetime>
  </property>
  <property fmtid="{D5CDD505-2E9C-101B-9397-08002B2CF9AE}" pid="7" name="Creator">
    <vt:lpwstr>Acrobat PDFMaker 20 for PowerPoint</vt:lpwstr>
  </property>
  <property fmtid="{D5CDD505-2E9C-101B-9397-08002B2CF9AE}" pid="8" name="LastSaved">
    <vt:filetime>2023-11-08T00:00:00Z</vt:filetime>
  </property>
  <property fmtid="{D5CDD505-2E9C-101B-9397-08002B2CF9AE}" pid="9" name="Month">
    <vt:lpwstr>Mar</vt:lpwstr>
  </property>
  <property fmtid="{D5CDD505-2E9C-101B-9397-08002B2CF9AE}" pid="10" name="Producer">
    <vt:lpwstr>Adobe PDF Library 20.9.95</vt:lpwstr>
  </property>
  <property fmtid="{D5CDD505-2E9C-101B-9397-08002B2CF9AE}" pid="11" name="Year">
    <vt:lpwstr>2016-2017</vt:lpwstr>
  </property>
  <property fmtid="{D5CDD505-2E9C-101B-9397-08002B2CF9AE}" pid="12" name="_dlc_DocIdItemGuid">
    <vt:lpwstr>0b3a0202-0655-432c-a335-2b0e6a37973c</vt:lpwstr>
  </property>
  <property fmtid="{D5CDD505-2E9C-101B-9397-08002B2CF9AE}" pid="13" name="mvOriginal Author">
    <vt:lpwstr>Matthew Peacock</vt:lpwstr>
  </property>
  <property fmtid="{D5CDD505-2E9C-101B-9397-08002B2CF9AE}" pid="14" name="mvOriginal Modified">
    <vt:lpwstr>2017-05-23T14:45:18</vt:lpwstr>
  </property>
  <property fmtid="{D5CDD505-2E9C-101B-9397-08002B2CF9AE}" pid="15" name="MSIP_Label_f07ddce7-1591-4a00-8c9f-76632455b2e3_Enabled">
    <vt:lpwstr>true</vt:lpwstr>
  </property>
  <property fmtid="{D5CDD505-2E9C-101B-9397-08002B2CF9AE}" pid="16" name="MSIP_Label_f07ddce7-1591-4a00-8c9f-76632455b2e3_SetDate">
    <vt:lpwstr>2023-11-08T23:10:51Z</vt:lpwstr>
  </property>
  <property fmtid="{D5CDD505-2E9C-101B-9397-08002B2CF9AE}" pid="17" name="MSIP_Label_f07ddce7-1591-4a00-8c9f-76632455b2e3_Method">
    <vt:lpwstr>Standard</vt:lpwstr>
  </property>
  <property fmtid="{D5CDD505-2E9C-101B-9397-08002B2CF9AE}" pid="18" name="MSIP_Label_f07ddce7-1591-4a00-8c9f-76632455b2e3_Name">
    <vt:lpwstr>Internal</vt:lpwstr>
  </property>
  <property fmtid="{D5CDD505-2E9C-101B-9397-08002B2CF9AE}" pid="19" name="MSIP_Label_f07ddce7-1591-4a00-8c9f-76632455b2e3_SiteId">
    <vt:lpwstr>a3829b1c-ecbe-49d4-88e9-4f28f79afa11</vt:lpwstr>
  </property>
  <property fmtid="{D5CDD505-2E9C-101B-9397-08002B2CF9AE}" pid="20" name="MSIP_Label_f07ddce7-1591-4a00-8c9f-76632455b2e3_ActionId">
    <vt:lpwstr>d9faf052-c250-4293-81cd-f45f373c6d19</vt:lpwstr>
  </property>
  <property fmtid="{D5CDD505-2E9C-101B-9397-08002B2CF9AE}" pid="21" name="MSIP_Label_f07ddce7-1591-4a00-8c9f-76632455b2e3_ContentBits">
    <vt:lpwstr>0</vt:lpwstr>
  </property>
</Properties>
</file>