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emf" ContentType="image/x-emf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4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1.3-->
<p:presentation xmlns:r="http://schemas.openxmlformats.org/officeDocument/2006/relationships" xmlns:a="http://schemas.openxmlformats.org/drawingml/2006/main" xmlns:p="http://schemas.openxmlformats.org/presentationml/2006/main" removePersonalInfoOnSave="1" saveSubsetFonts="1" autoCompressPictures="0">
  <p:sldMasterIdLst>
    <p:sldMasterId id="2147483660" r:id="rId5"/>
  </p:sldMasterIdLst>
  <p:notesMasterIdLst>
    <p:notesMasterId r:id="rId6"/>
  </p:notesMasterIdLst>
  <p:handoutMasterIdLst>
    <p:handoutMasterId r:id="rId7"/>
  </p:handoutMasterIdLst>
  <p:sldIdLst>
    <p:sldId id="256" r:id="rId8"/>
    <p:sldId id="257" r:id="rId9"/>
    <p:sldId id="258" r:id="rId10"/>
    <p:sldId id="264" r:id="rId11"/>
    <p:sldId id="259" r:id="rId12"/>
    <p:sldId id="260" r:id="rId13"/>
  </p:sldIdLst>
  <p:sldSz cx="9144000" cy="5143500" type="screen16x9"/>
  <p:notesSz cx="6858000" cy="9144000"/>
  <p:custDataLst>
    <p:tags r:id="rId14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4FC527-4F5D-3143-A4E0-CCB05604F1B2}" v="42" dt="2021-03-16T04:09:48.258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1"/>
    <p:restoredTop sz="96301"/>
  </p:normalViewPr>
  <p:slideViewPr>
    <p:cSldViewPr snapToGrid="0" snapToObjects="1">
      <p:cViewPr varScale="1">
        <p:scale>
          <a:sx n="79" d="100"/>
          <a:sy n="79" d="100"/>
        </p:scale>
        <p:origin x="916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3.xml" /><Relationship Id="rId11" Type="http://schemas.openxmlformats.org/officeDocument/2006/relationships/slide" Target="slides/slide4.xml" /><Relationship Id="rId12" Type="http://schemas.openxmlformats.org/officeDocument/2006/relationships/slide" Target="slides/slide5.xml" /><Relationship Id="rId13" Type="http://schemas.openxmlformats.org/officeDocument/2006/relationships/slide" Target="slides/slide6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microsoft.com/office/2015/10/relationships/revisionInfo" Target="revisionInfo.xml" /><Relationship Id="rId19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ustomXml" Target="../customXml/item4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08D395-74CC-40F5-9702-8C65EFF3FC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EDD849-1417-4E1D-9C88-637B12789D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1B5FB-5149-4B18-9A40-141DC40D41A2}" type="datetimeFigureOut">
              <a:rPr lang="en-AU" smtClean="0"/>
              <a:t>28/04/2022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B2510-E866-4643-ACA2-6E02B87053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B4591-30A7-4D31-AAA2-2FE279F8E6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688B0-B3DD-4307-9545-CCDC07E645E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313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A849B-A01D-F14A-8B90-F2151BD35EE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3C1FE-701C-AF45-9573-A44C7409C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7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3C1FE-701C-AF45-9573-A44C7409CF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7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3C1FE-701C-AF45-9573-A44C7409CF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39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3C1FE-701C-AF45-9573-A44C7409CF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5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3C1FE-701C-AF45-9573-A44C7409CF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47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3C1FE-701C-AF45-9573-A44C7409CF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97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53C1FE-701C-AF45-9573-A44C7409CF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35912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68B4-436A-304D-B5D8-102F5F73E8F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27C75-E0CA-0746-820D-CD61F6484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808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897" y="171368"/>
            <a:ext cx="8600089" cy="7115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rgbClr val="007549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897" y="1032641"/>
            <a:ext cx="8600089" cy="3292404"/>
          </a:xfrm>
          <a:prstGeom prst="rect">
            <a:avLst/>
          </a:prstGeom>
        </p:spPr>
        <p:txBody>
          <a:bodyPr/>
          <a:lstStyle>
            <a:lvl1pPr>
              <a:buClr>
                <a:srgbClr val="007549"/>
              </a:buClr>
              <a:defRPr/>
            </a:lvl1pPr>
            <a:lvl2pPr>
              <a:buClr>
                <a:srgbClr val="007549"/>
              </a:buClr>
              <a:defRPr/>
            </a:lvl2pPr>
            <a:lvl3pPr>
              <a:buClr>
                <a:srgbClr val="007549"/>
              </a:buClr>
              <a:defRPr/>
            </a:lvl3pPr>
            <a:lvl4pPr>
              <a:buClr>
                <a:srgbClr val="007549"/>
              </a:buClr>
              <a:defRPr/>
            </a:lvl4pPr>
            <a:lvl5pPr>
              <a:buClr>
                <a:srgbClr val="007549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68B4-436A-304D-B5D8-102F5F73E8F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27C75-E0CA-0746-820D-CD61F6484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957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Custom Layout">
    <p:bg>
      <p:bgPr>
        <a:solidFill>
          <a:srgbClr val="0075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3035" y="4477175"/>
            <a:ext cx="955591" cy="434750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A902AFC-0DE7-B54E-9DDB-07D0D29AB3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6123539" y="2736056"/>
            <a:ext cx="3886200" cy="426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E11D69C-7900-4444-ADBB-C11DB25977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1344" y="4535164"/>
            <a:ext cx="1194556" cy="34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69218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image" Target="../media/image4.emf" /><Relationship Id="rId5" Type="http://schemas.openxmlformats.org/officeDocument/2006/relationships/image" Target="../media/image5.png" /><Relationship Id="rId6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1344" y="273844"/>
            <a:ext cx="8407282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343" y="1369219"/>
            <a:ext cx="8407281" cy="3055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C68B4-436A-304D-B5D8-102F5F73E8F3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27C75-E0CA-0746-820D-CD61F6484B7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2BE0BC-EF22-B644-8328-E5CED3C0E9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3035" y="4477175"/>
            <a:ext cx="955591" cy="43475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AD432C7-202C-374B-BC1D-4BEBBF9E082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1344" y="4535164"/>
            <a:ext cx="1194556" cy="34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37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07549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5.png" /><Relationship Id="rId4" Type="http://schemas.openxmlformats.org/officeDocument/2006/relationships/image" Target="../media/image6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F50F754-BA9B-9E42-891A-ADC7C331EBC9}"/>
              </a:ext>
            </a:extLst>
          </p:cNvPr>
          <p:cNvSpPr/>
          <p:nvPr/>
        </p:nvSpPr>
        <p:spPr>
          <a:xfrm>
            <a:off x="0" y="4044250"/>
            <a:ext cx="9143999" cy="1099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33F51D-E86F-5741-97B8-4046B541514A}"/>
              </a:ext>
            </a:extLst>
          </p:cNvPr>
          <p:cNvSpPr/>
          <p:nvPr/>
        </p:nvSpPr>
        <p:spPr>
          <a:xfrm>
            <a:off x="0" y="0"/>
            <a:ext cx="9143999" cy="4044250"/>
          </a:xfrm>
          <a:prstGeom prst="rect">
            <a:avLst/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9F9108-06E3-DF49-A709-038D1CA49B65}"/>
              </a:ext>
            </a:extLst>
          </p:cNvPr>
          <p:cNvSpPr/>
          <p:nvPr/>
        </p:nvSpPr>
        <p:spPr>
          <a:xfrm>
            <a:off x="343071" y="1311758"/>
            <a:ext cx="5310259" cy="46166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bg1"/>
                </a:solidFill>
                <a:latin typeface="Calibri" panose="020f0502020204030204" pitchFamily="34" charset="0"/>
                <a:sym typeface="Arial"/>
              </a:rPr>
              <a:t>Title page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1C25EFA-5882-F24A-8840-B88048246BAA}"/>
              </a:ext>
            </a:extLst>
          </p:cNvPr>
          <p:cNvSpPr/>
          <p:nvPr/>
        </p:nvSpPr>
        <p:spPr>
          <a:xfrm>
            <a:off x="343071" y="1779457"/>
            <a:ext cx="8592207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AU" sz="3200">
                <a:solidFill>
                  <a:schemeClr val="bg1"/>
                </a:solidFill>
              </a:rPr>
              <a:t>Option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F7A6FC-492C-9149-958C-940686407379}"/>
              </a:ext>
            </a:extLst>
          </p:cNvPr>
          <p:cNvSpPr txBox="1"/>
          <p:nvPr/>
        </p:nvSpPr>
        <p:spPr>
          <a:xfrm>
            <a:off x="343071" y="2477542"/>
            <a:ext cx="341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rgbClr val="A8CF93"/>
                </a:solidFill>
              </a:rPr>
              <a:t>Presenter’s name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88B4A58-B191-8745-89B1-08830CD73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311" y="4369601"/>
            <a:ext cx="1486191" cy="43242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A4EDFFE-3944-694E-8524-4AA77265C2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7237" y="4303427"/>
            <a:ext cx="1227302" cy="56477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37AE374-7378-6549-9F1F-CF5B542FB4F8}"/>
              </a:ext>
            </a:extLst>
          </p:cNvPr>
          <p:cNvSpPr/>
          <p:nvPr/>
        </p:nvSpPr>
        <p:spPr>
          <a:xfrm>
            <a:off x="343071" y="4270030"/>
            <a:ext cx="1090700" cy="631571"/>
          </a:xfrm>
          <a:prstGeom prst="rect">
            <a:avLst/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Secondary partner logo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C4A72-F7CC-BC46-B7FD-93883A455B54}"/>
              </a:ext>
            </a:extLst>
          </p:cNvPr>
          <p:cNvSpPr/>
          <p:nvPr/>
        </p:nvSpPr>
        <p:spPr>
          <a:xfrm>
            <a:off x="1683260" y="4270030"/>
            <a:ext cx="1090700" cy="631571"/>
          </a:xfrm>
          <a:prstGeom prst="rect">
            <a:avLst/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Secondary partner logo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8FDACFF-7032-1F42-8900-0CB4396D4955}"/>
              </a:ext>
            </a:extLst>
          </p:cNvPr>
          <p:cNvSpPr/>
          <p:nvPr/>
        </p:nvSpPr>
        <p:spPr>
          <a:xfrm>
            <a:off x="2988549" y="4270030"/>
            <a:ext cx="1090700" cy="631571"/>
          </a:xfrm>
          <a:prstGeom prst="rect">
            <a:avLst/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Secondary partner logo</a:t>
            </a:r>
          </a:p>
        </p:txBody>
      </p:sp>
    </p:spTree>
    <p:extLst>
      <p:ext uri="{BB962C8B-B14F-4D97-AF65-F5344CB8AC3E}">
        <p14:creationId xmlns:p14="http://schemas.microsoft.com/office/powerpoint/2010/main" val="24524514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225BB84-5BAE-C04A-8C41-533D25B5ED6A}"/>
              </a:ext>
            </a:extLst>
          </p:cNvPr>
          <p:cNvSpPr/>
          <p:nvPr/>
        </p:nvSpPr>
        <p:spPr>
          <a:xfrm>
            <a:off x="2162057" y="1074467"/>
            <a:ext cx="4948158" cy="640880"/>
          </a:xfrm>
          <a:prstGeom prst="roundRect">
            <a:avLst>
              <a:gd name="adj" fmla="val 3701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2400">
                <a:solidFill>
                  <a:srgbClr val="007549"/>
                </a:solidFill>
                <a:sym typeface="Arial"/>
              </a:rPr>
              <a:t>1. Agenda part 1</a:t>
            </a: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B44CB433-3B49-D544-9923-EB1E9ED41C93}"/>
              </a:ext>
            </a:extLst>
          </p:cNvPr>
          <p:cNvSpPr/>
          <p:nvPr/>
        </p:nvSpPr>
        <p:spPr>
          <a:xfrm rot="5400000">
            <a:off x="6287922" y="1715347"/>
            <a:ext cx="215964" cy="215964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EB6C52-7AA9-3E40-AD7F-DCD309A76921}"/>
              </a:ext>
            </a:extLst>
          </p:cNvPr>
          <p:cNvSpPr txBox="1"/>
          <p:nvPr/>
        </p:nvSpPr>
        <p:spPr>
          <a:xfrm>
            <a:off x="3775842" y="2278117"/>
            <a:ext cx="2246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</a:rPr>
              <a:t>1.1 Area covered</a:t>
            </a:r>
          </a:p>
          <a:p>
            <a:r>
              <a:rPr lang="en-US" sz="1600">
                <a:solidFill>
                  <a:schemeClr val="bg1"/>
                </a:solidFill>
              </a:rPr>
              <a:t>1.2 Area covered</a:t>
            </a:r>
          </a:p>
          <a:p>
            <a:r>
              <a:rPr lang="en-US" sz="1600">
                <a:solidFill>
                  <a:schemeClr val="bg1"/>
                </a:solidFill>
              </a:rPr>
              <a:t>1.3 Area covered</a:t>
            </a:r>
          </a:p>
        </p:txBody>
      </p:sp>
    </p:spTree>
    <p:extLst>
      <p:ext uri="{BB962C8B-B14F-4D97-AF65-F5344CB8AC3E}">
        <p14:creationId xmlns:p14="http://schemas.microsoft.com/office/powerpoint/2010/main" val="1009712890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5450D6-C084-A846-A840-71E125B2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Agenda Part 1–1.1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ABC3BA-88B8-C841-834B-D16246F11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err="1"/>
              <a:t>Sed porttitor sapien vitae tortor finibus auctor.</a:t>
            </a:r>
          </a:p>
          <a:p>
            <a:r>
              <a:rPr lang="en-AU" err="1"/>
              <a:t>Phasellus vulputate odio nec volutpat pellentesque.</a:t>
            </a:r>
          </a:p>
          <a:p>
            <a:r>
              <a:rPr lang="en-AU" err="1"/>
              <a:t>Quisque quis sem eget neque porttitor fringilla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7916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5450D6-C084-A846-A840-71E125B2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Agenda Part 1–1.1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9ABC3BA-88B8-C841-834B-D16246F11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97" y="1032641"/>
            <a:ext cx="4296103" cy="3292404"/>
          </a:xfrm>
        </p:spPr>
        <p:txBody>
          <a:bodyPr/>
          <a:lstStyle/>
          <a:p>
            <a:r>
              <a:rPr lang="en-AU" err="1"/>
              <a:t>Sed porttitor sapien vitae tortor finibus auctor.</a:t>
            </a:r>
          </a:p>
          <a:p>
            <a:r>
              <a:rPr lang="en-AU" err="1"/>
              <a:t>Phasellus vulputate odio nec volutpat pellentesque.</a:t>
            </a:r>
          </a:p>
          <a:p>
            <a:r>
              <a:rPr lang="en-AU" err="1"/>
              <a:t>Quisque quis sem eget neque porttitor fringilla</a:t>
            </a:r>
            <a:endParaRPr lang="en-AU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291D83-AFED-424B-AC5B-952D1AB8F6DB}"/>
              </a:ext>
            </a:extLst>
          </p:cNvPr>
          <p:cNvSpPr/>
          <p:nvPr/>
        </p:nvSpPr>
        <p:spPr>
          <a:xfrm>
            <a:off x="4619065" y="1032641"/>
            <a:ext cx="4074459" cy="3225252"/>
          </a:xfrm>
          <a:prstGeom prst="rect">
            <a:avLst/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Image here</a:t>
            </a:r>
          </a:p>
        </p:txBody>
      </p:sp>
    </p:spTree>
    <p:extLst>
      <p:ext uri="{BB962C8B-B14F-4D97-AF65-F5344CB8AC3E}">
        <p14:creationId xmlns:p14="http://schemas.microsoft.com/office/powerpoint/2010/main" val="497323437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2265436-DAB8-3545-9B73-3DF55B0DBEB1}"/>
              </a:ext>
            </a:extLst>
          </p:cNvPr>
          <p:cNvSpPr/>
          <p:nvPr/>
        </p:nvSpPr>
        <p:spPr>
          <a:xfrm>
            <a:off x="2162057" y="1074467"/>
            <a:ext cx="4948158" cy="640880"/>
          </a:xfrm>
          <a:prstGeom prst="roundRect">
            <a:avLst>
              <a:gd name="adj" fmla="val 37011"/>
            </a:avLst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en-US" sz="2400">
                <a:solidFill>
                  <a:schemeClr val="bg1"/>
                </a:solidFill>
                <a:sym typeface="Arial"/>
              </a:rPr>
              <a:t>Summary to agenda part 1</a:t>
            </a: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017C1FDB-D4A1-804B-9882-7B3A4DAF98FD}"/>
              </a:ext>
            </a:extLst>
          </p:cNvPr>
          <p:cNvSpPr/>
          <p:nvPr/>
        </p:nvSpPr>
        <p:spPr>
          <a:xfrm rot="5400000">
            <a:off x="6287922" y="1715347"/>
            <a:ext cx="215964" cy="215964"/>
          </a:xfrm>
          <a:prstGeom prst="rtTriangle">
            <a:avLst/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ABAADF-CC34-5F40-B555-9AF1BB5D5D55}"/>
              </a:ext>
            </a:extLst>
          </p:cNvPr>
          <p:cNvSpPr txBox="1"/>
          <p:nvPr/>
        </p:nvSpPr>
        <p:spPr>
          <a:xfrm>
            <a:off x="2036189" y="2278117"/>
            <a:ext cx="60614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7549"/>
              </a:buClr>
              <a:buFont typeface="Arial" panose="020b0604020202020204" pitchFamily="34" charset="0"/>
              <a:buChar char="•"/>
            </a:pPr>
            <a:r>
              <a:rPr lang="en-AU" sz="1600"/>
              <a:t>In tincidunt arcu et urna iaculis sollicitudin.</a:t>
            </a:r>
          </a:p>
          <a:p>
            <a:pPr marL="285750" indent="-285750">
              <a:buClr>
                <a:srgbClr val="007549"/>
              </a:buClr>
              <a:buFont typeface="Arial" panose="020b0604020202020204" pitchFamily="34" charset="0"/>
              <a:buChar char="•"/>
            </a:pPr>
            <a:r>
              <a:rPr lang="en-AU" sz="1600" err="1"/>
              <a:t>Sed convallis sem sed semper finibus.</a:t>
            </a:r>
          </a:p>
          <a:p>
            <a:pPr marL="285750" indent="-285750">
              <a:buClr>
                <a:srgbClr val="007549"/>
              </a:buClr>
              <a:buFont typeface="Arial" panose="020b0604020202020204" pitchFamily="34" charset="0"/>
              <a:buChar char="•"/>
            </a:pPr>
            <a:r>
              <a:rPr lang="en-AU" sz="1600" err="1"/>
              <a:t>Mauris tempus velit volutpat ante aliquet fringilla.</a:t>
            </a:r>
          </a:p>
          <a:p>
            <a:pPr marL="285750" indent="-285750">
              <a:buClr>
                <a:srgbClr val="007549"/>
              </a:buClr>
              <a:buFont typeface="Arial" panose="020b0604020202020204" pitchFamily="34" charset="0"/>
              <a:buChar char="•"/>
            </a:pPr>
            <a:r>
              <a:rPr lang="en-AU" sz="1600" err="1"/>
              <a:t>Fusce sed urna eget lorem consectetur vehicula.</a:t>
            </a:r>
          </a:p>
          <a:p>
            <a:pPr marL="285750" indent="-285750">
              <a:buClr>
                <a:srgbClr val="007549"/>
              </a:buClr>
              <a:buFont typeface="Arial" panose="020b0604020202020204" pitchFamily="34" charset="0"/>
              <a:buChar char="•"/>
            </a:pPr>
            <a:r>
              <a:rPr lang="en-AU" sz="1600"/>
              <a:t>Nunc varius mauris at blandit gravida.</a:t>
            </a:r>
          </a:p>
        </p:txBody>
      </p:sp>
    </p:spTree>
    <p:extLst>
      <p:ext uri="{BB962C8B-B14F-4D97-AF65-F5344CB8AC3E}">
        <p14:creationId xmlns:p14="http://schemas.microsoft.com/office/powerpoint/2010/main" val="325014454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6ED4E-9CEC-AC48-8986-6FDF24F4C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897" y="171368"/>
            <a:ext cx="8600089" cy="711501"/>
          </a:xfrm>
        </p:spPr>
        <p:txBody>
          <a:bodyPr/>
          <a:lstStyle/>
          <a:p>
            <a:pPr algn="ctr"/>
            <a:r>
              <a:rPr lang="en-US"/>
              <a:t>Summary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249C2C2-4785-194C-AA9C-AF0091AB65E7}"/>
              </a:ext>
            </a:extLst>
          </p:cNvPr>
          <p:cNvSpPr/>
          <p:nvPr/>
        </p:nvSpPr>
        <p:spPr>
          <a:xfrm>
            <a:off x="1616579" y="1074467"/>
            <a:ext cx="5918724" cy="640880"/>
          </a:xfrm>
          <a:prstGeom prst="roundRect">
            <a:avLst>
              <a:gd name="adj" fmla="val 37011"/>
            </a:avLst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spcAft>
                <a:spcPts val="1200"/>
              </a:spcAft>
              <a:tabLst>
                <a:tab pos="1978025"/>
              </a:tabLst>
            </a:pPr>
            <a:r>
              <a:rPr lang="en-CA" sz="2000">
                <a:solidFill>
                  <a:schemeClr val="bg1"/>
                </a:solidFill>
                <a:ea typeface="MS PGothic" charset="0"/>
              </a:rPr>
              <a:t>Summary to Agenda Part 1</a:t>
            </a:r>
            <a:endParaRPr lang="en-CA" sz="200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54C848F-EC1C-514B-AE2C-1A19C6ABF532}"/>
              </a:ext>
            </a:extLst>
          </p:cNvPr>
          <p:cNvSpPr/>
          <p:nvPr/>
        </p:nvSpPr>
        <p:spPr>
          <a:xfrm>
            <a:off x="1616579" y="1906945"/>
            <a:ext cx="5918724" cy="640880"/>
          </a:xfrm>
          <a:prstGeom prst="roundRect">
            <a:avLst>
              <a:gd name="adj" fmla="val 37011"/>
            </a:avLst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spcAft>
                <a:spcPts val="1200"/>
              </a:spcAft>
              <a:tabLst>
                <a:tab pos="1978025"/>
              </a:tabLst>
            </a:pPr>
            <a:r>
              <a:rPr lang="en-CA" sz="2000">
                <a:solidFill>
                  <a:schemeClr val="bg1"/>
                </a:solidFill>
                <a:ea typeface="MS PGothic" charset="0"/>
              </a:rPr>
              <a:t>Summary to Agenda Part 1</a:t>
            </a:r>
            <a:endParaRPr lang="en-CA" sz="200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B175586-266A-A54D-BA68-C940C72536F9}"/>
              </a:ext>
            </a:extLst>
          </p:cNvPr>
          <p:cNvSpPr/>
          <p:nvPr/>
        </p:nvSpPr>
        <p:spPr>
          <a:xfrm>
            <a:off x="1616579" y="2739423"/>
            <a:ext cx="5918724" cy="640880"/>
          </a:xfrm>
          <a:prstGeom prst="roundRect">
            <a:avLst>
              <a:gd name="adj" fmla="val 37011"/>
            </a:avLst>
          </a:prstGeom>
          <a:solidFill>
            <a:srgbClr val="007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>
              <a:spcAft>
                <a:spcPts val="1200"/>
              </a:spcAft>
              <a:tabLst>
                <a:tab pos="1978025"/>
              </a:tabLst>
            </a:pPr>
            <a:r>
              <a:rPr lang="en-CA" sz="2000">
                <a:solidFill>
                  <a:schemeClr val="bg1"/>
                </a:solidFill>
                <a:ea typeface="MS PGothic" charset="0"/>
              </a:rPr>
              <a:t>Summary to Agenda Part 1</a:t>
            </a:r>
            <a:endParaRPr lang="en-CA" sz="2000">
              <a:solidFill>
                <a:schemeClr val="bg1"/>
              </a:solidFill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3188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1.03.14"/>
  <p:tag name="AS_TITLE" val="Aspose.Slides for .NET 4.0 Client Profile"/>
  <p:tag name="AS_VERSION" val="21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_rels/item4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4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C88EDB6A090F419DB7C9F6B3BD9F8C" ma:contentTypeVersion="1151" ma:contentTypeDescription="Create a new document." ma:contentTypeScope="" ma:versionID="7ee0b5745a43316b83630a8877ff21b3">
  <xsd:schema xmlns:xsd="http://www.w3.org/2001/XMLSchema" xmlns:xs="http://www.w3.org/2001/XMLSchema" xmlns:p="http://schemas.microsoft.com/office/2006/metadata/properties" xmlns:ns2="08851926-5957-4cca-a582-3ca681d9cb1a" xmlns:ns3="9a6f3663-5805-41e2-9e58-82daa2a2e233" targetNamespace="http://schemas.microsoft.com/office/2006/metadata/properties" ma:root="true" ma:fieldsID="7e9f4f0d10b3809c53ea660c72c04296" ns2:_="" ns3:_="">
    <xsd:import namespace="08851926-5957-4cca-a582-3ca681d9cb1a"/>
    <xsd:import namespace="9a6f3663-5805-41e2-9e58-82daa2a2e2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2:Hub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51926-5957-4cca-a582-3ca681d9cb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Hub_x0020_name" ma:index="23" nillable="true" ma:displayName="Hub name" ma:format="Dropdown" ma:internalName="Hub_x0020_nam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f3663-5805-41e2-9e58-82daa2a2e233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a6f3663-5805-41e2-9e58-82daa2a2e233">6NUZZZ3QTEHM-151885133-37468</_dlc_DocId>
    <_dlc_DocIdUrl xmlns="9a6f3663-5805-41e2-9e58-82daa2a2e233">
      <Url>https://mlaus.sharepoint.com/sites/StrategicCommunicationsandCorporateAffairs/_layouts/15/DocIdRedir.aspx?ID=6NUZZZ3QTEHM-151885133-37468</Url>
      <Description>6NUZZZ3QTEHM-151885133-37468</Description>
    </_dlc_DocIdUrl>
    <_dlc_DocIdPersistId xmlns="9a6f3663-5805-41e2-9e58-82daa2a2e233" xsi:nil="true"/>
    <SharedWithUsers xmlns="9a6f3663-5805-41e2-9e58-82daa2a2e233">
      <UserInfo>
        <DisplayName>Desley Sheedy</DisplayName>
        <AccountId>8024</AccountId>
        <AccountType/>
      </UserInfo>
    </SharedWithUsers>
    <Hub_x0020_name xmlns="08851926-5957-4cca-a582-3ca681d9cb1a" xsi:nil="true"/>
  </documentManagement>
</p:properties>
</file>

<file path=customXml/itemProps1.xml><?xml version="1.0" encoding="utf-8"?>
<ds:datastoreItem xmlns:ds="http://schemas.openxmlformats.org/officeDocument/2006/customXml" ds:itemID="{A9201686-B466-4702-8835-B1BCD439B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851926-5957-4cca-a582-3ca681d9cb1a"/>
    <ds:schemaRef ds:uri="9a6f3663-5805-41e2-9e58-82daa2a2e2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090FF6F-1CC3-48C2-814F-7B4AE01FD78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1B94D30-565D-4223-8717-C30AD2620DE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7058CBF-0E94-4152-8B3E-E5841E362F0B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9a6f3663-5805-41e2-9e58-82daa2a2e233"/>
    <ds:schemaRef ds:uri="http://purl.org/dc/dcmitype/"/>
    <ds:schemaRef ds:uri="http://purl.org/dc/terms/"/>
    <ds:schemaRef ds:uri="http://schemas.openxmlformats.org/package/2006/metadata/core-properties"/>
    <ds:schemaRef ds:uri="25ec57dc-f9c5-4105-9194-901c80756e02"/>
    <ds:schemaRef ds:uri="http://schemas.microsoft.com/sharepoint/v3"/>
    <ds:schemaRef ds:uri="http://www.w3.org/XML/1998/namespace"/>
    <ds:schemaRef ds:uri="08851926-5957-4cca-a582-3ca681d9cb1a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On-screen Show (16:9)</PresentationFormat>
  <Paragraphs>0</Paragraphs>
  <Slides>0</Slides>
  <Notes>0</Notes>
  <TotalTime>0</TotalTime>
  <HiddenSlides>0</HiddenSlides>
  <MMClips>0</MMClips>
  <ScaleCrop>0</ScaleCrop>
  <LinksUpToDate>0</LinksUpToDate>
  <SharedDoc>0</SharedDoc>
  <HyperlinksChanged>0</HyperlinksChanged>
  <Application>Aspose.Slides for .NET</Application>
  <AppVersion>21.0300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dcterms:created xsi:type="dcterms:W3CDTF">1601-01-01T00:00:00Z</dcterms:created>
  <dcterms:modified xsi:type="dcterms:W3CDTF">1601-01-01T00:00:00Z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